
<file path=[Content_Types].xml><?xml version="1.0" encoding="utf-8"?>
<Types xmlns="http://schemas.openxmlformats.org/package/2006/content-types">
  <Override PartName="/ppt/slideMasters/slideMaster3.xml" ContentType="application/vnd.openxmlformats-officedocument.presentationml.slideMaster+xml"/>
  <Override PartName="/ppt/slides/slide29.xml" ContentType="application/vnd.openxmlformats-officedocument.presentationml.slide+xml"/>
  <Override PartName="/ppt/slideLayouts/slideLayout39.xml" ContentType="application/vnd.openxmlformats-officedocument.presentationml.slideLayout+xml"/>
  <Override PartName="/ppt/slideLayouts/slideLayout57.xml" ContentType="application/vnd.openxmlformats-officedocument.presentationml.slideLayout+xml"/>
  <Override PartName="/ppt/theme/theme5.xml" ContentType="application/vnd.openxmlformats-officedocument.them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53.xml" ContentType="application/vnd.openxmlformats-officedocument.presentationml.slideLayout+xml"/>
  <Override PartName="/ppt/notesSlides/notesSlide27.xml" ContentType="application/vnd.openxmlformats-officedocument.presentationml.notesSlide+xml"/>
  <Default Extension="xml" ContentType="application/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60.xml" ContentType="application/vnd.openxmlformats-officedocument.presentationml.slideLayout+xml"/>
  <Override PartName="/ppt/notesSlides/notesSlide16.xml" ContentType="application/vnd.openxmlformats-officedocument.presentationml.notesSlide+xml"/>
  <Override PartName="/ppt/slides/slide1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20.xml" ContentType="application/vnd.openxmlformats-officedocument.presentationml.slideLayout+xml"/>
  <Override PartName="/ppt/slideLayouts/slideLayout31.xml" ContentType="application/vnd.openxmlformats-officedocument.presentationml.slideLayout+xml"/>
  <Override PartName="/ppt/notesSlides/notesSlide23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7.xml" ContentType="application/vnd.openxmlformats-officedocument.presentationml.notesSlide+xml"/>
  <Override PartName="/ppt/slideMasters/slideMaster4.xml" ContentType="application/vnd.openxmlformats-officedocument.presentationml.slideMaster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69.xml" ContentType="application/vnd.openxmlformats-officedocument.presentationml.slideLayout+xml"/>
  <Override PartName="/ppt/theme/theme6.xml" ContentType="application/vnd.openxmlformats-officedocument.theme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58.xml" ContentType="application/vnd.openxmlformats-officedocument.presentationml.slideLayout+xml"/>
  <Default Extension="png" ContentType="image/png"/>
  <Override PartName="/ppt/notesSlides/notesSlide3.xml" ContentType="application/vnd.openxmlformats-officedocument.presentationml.notes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54.xml" ContentType="application/vnd.openxmlformats-officedocument.presentationml.slideLayout+xml"/>
  <Override PartName="/ppt/notesSlides/notesSlide17.xml" ContentType="application/vnd.openxmlformats-officedocument.presentationml.notesSlide+xml"/>
  <Override PartName="/ppt/notesSlides/notesSlide28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70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6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50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Default Extension="gif" ContentType="image/gif"/>
  <Override PartName="/ppt/notesSlides/notesSlide20.xml" ContentType="application/vnd.openxmlformats-officedocument.presentationml.notesSlide+xml"/>
  <Default Extension="tiff" ContentType="image/tiff"/>
  <Override PartName="/ppt/notesSlides/notesSlide31.xml" ContentType="application/vnd.openxmlformats-officedocument.presentationml.notesSlide+xml"/>
  <Override PartName="/ppt/notesSlides/notesSlide6.xml" ContentType="application/vnd.openxmlformats-officedocument.presentationml.notesSlide+xml"/>
  <Override PartName="/ppt/slideMasters/slideMaster5.xml" ContentType="application/vnd.openxmlformats-officedocument.presentationml.slideMaster+xml"/>
  <Override PartName="/ppt/slides/slide8.xml" ContentType="application/vnd.openxmlformats-officedocument.presentationml.slide+xml"/>
  <Override PartName="/ppt/slideLayouts/slideLayout59.xml" ContentType="application/vnd.openxmlformats-officedocument.presentationml.slideLayout+xml"/>
  <Override PartName="/ppt/slideLayouts/slideLayout68.xml" ContentType="application/vnd.openxmlformats-officedocument.presentationml.slideLayout+xml"/>
  <Override PartName="/ppt/theme/theme7.xml" ContentType="application/vnd.openxmlformats-officedocument.them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55.xml" ContentType="application/vnd.openxmlformats-officedocument.presentationml.slideLayout+xml"/>
  <Override PartName="/ppt/notesSlides/notesSlide29.xml" ContentType="application/vnd.openxmlformats-officedocument.presentationml.notesSlid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Layouts/slideLayout1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62.xml" ContentType="application/vnd.openxmlformats-officedocument.presentationml.slideLayout+xml"/>
  <Override PartName="/ppt/notesSlides/notesSlide18.xml" ContentType="application/vnd.openxmlformats-officedocument.presentationml.notesSlide+xml"/>
  <Default Extension="rels" ContentType="application/vnd.openxmlformats-package.relationships+xml"/>
  <Override PartName="/ppt/slides/slide23.xml" ContentType="application/vnd.openxmlformats-officedocument.presentationml.slide+xml"/>
  <Override PartName="/ppt/slideLayouts/slideLayout2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51.xml" ContentType="application/vnd.openxmlformats-officedocument.presentationml.slideLayout+xml"/>
  <Override PartName="/ppt/notesSlides/notesSlide25.xml" ContentType="application/vnd.openxmlformats-officedocument.presentationml.notesSlide+xml"/>
  <Override PartName="/ppt/slides/slide12.xml" ContentType="application/vnd.openxmlformats-officedocument.presentationml.slide+xml"/>
  <Override PartName="/ppt/slides/slide30.xml" ContentType="application/vnd.openxmlformats-officedocument.presentationml.slide+xml"/>
  <Override PartName="/ppt/slideLayouts/slideLayout11.xml" ContentType="application/vnd.openxmlformats-officedocument.presentationml.slideLayout+xml"/>
  <Override PartName="/ppt/slideLayouts/slideLayout40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21.xml" ContentType="application/vnd.openxmlformats-officedocument.presentationml.notesSlide+xml"/>
  <Override PartName="/ppt/slideMasters/slideMaster6.xml" ContentType="application/vnd.openxmlformats-officedocument.presentationml.slideMaster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Layouts/slideLayout9.xml" ContentType="application/vnd.openxmlformats-officedocument.presentationml.slideLayout+xml"/>
  <Override PartName="/ppt/notesSlides/notesSlide5.xml" ContentType="application/vnd.openxmlformats-officedocument.presentationml.notesSlide+xml"/>
  <Override PartName="/ppt/slideMasters/slideMaster2.xml" ContentType="application/vnd.openxmlformats-officedocument.presentationml.slideMaster+xml"/>
  <Override PartName="/ppt/slides/slide28.xml" ContentType="application/vnd.openxmlformats-officedocument.presentationml.slide+xml"/>
  <Override PartName="/ppt/slideLayouts/slideLayout3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67.xml" ContentType="application/vnd.openxmlformats-officedocument.presentationml.slideLayout+xml"/>
  <Override PartName="/ppt/notesSlides/notesSlide1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Layouts/slideLayout5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56.xml" ContentType="application/vnd.openxmlformats-officedocument.presentationml.slideLayout+xml"/>
  <Override PartName="/ppt/notesSlides/notesSlide19.xml" ContentType="application/vnd.openxmlformats-officedocument.presentationml.notesSlide+xml"/>
  <Override PartName="/ppt/slides/slide24.xml" ContentType="application/vnd.openxmlformats-officedocument.presentationml.slide+xml"/>
  <Override PartName="/ppt/slideLayouts/slideLayout16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63.xml" ContentType="application/vnd.openxmlformats-officedocument.presentationml.slideLayout+xml"/>
  <Default Extension="jpeg" ContentType="image/jpeg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20" r:id="rId1"/>
    <p:sldMasterId id="2147483721" r:id="rId2"/>
    <p:sldMasterId id="2147483722" r:id="rId3"/>
    <p:sldMasterId id="2147483723" r:id="rId4"/>
    <p:sldMasterId id="2147483724" r:id="rId5"/>
    <p:sldMasterId id="2147483725" r:id="rId6"/>
  </p:sldMasterIdLst>
  <p:notesMasterIdLst>
    <p:notesMasterId r:id="rId38"/>
  </p:notesMasterIdLst>
  <p:sldIdLst>
    <p:sldId id="256" r:id="rId7"/>
    <p:sldId id="257" r:id="rId8"/>
    <p:sldId id="258" r:id="rId9"/>
    <p:sldId id="259" r:id="rId10"/>
    <p:sldId id="275" r:id="rId11"/>
    <p:sldId id="286" r:id="rId12"/>
    <p:sldId id="276" r:id="rId13"/>
    <p:sldId id="278" r:id="rId14"/>
    <p:sldId id="280" r:id="rId15"/>
    <p:sldId id="260" r:id="rId16"/>
    <p:sldId id="261" r:id="rId17"/>
    <p:sldId id="264" r:id="rId18"/>
    <p:sldId id="262" r:id="rId19"/>
    <p:sldId id="263" r:id="rId20"/>
    <p:sldId id="265" r:id="rId21"/>
    <p:sldId id="266" r:id="rId22"/>
    <p:sldId id="267" r:id="rId23"/>
    <p:sldId id="268" r:id="rId24"/>
    <p:sldId id="269" r:id="rId25"/>
    <p:sldId id="270" r:id="rId26"/>
    <p:sldId id="271" r:id="rId27"/>
    <p:sldId id="272" r:id="rId28"/>
    <p:sldId id="273" r:id="rId29"/>
    <p:sldId id="274" r:id="rId30"/>
    <p:sldId id="277" r:id="rId31"/>
    <p:sldId id="282" r:id="rId32"/>
    <p:sldId id="281" r:id="rId33"/>
    <p:sldId id="283" r:id="rId34"/>
    <p:sldId id="284" r:id="rId35"/>
    <p:sldId id="279" r:id="rId36"/>
    <p:sldId id="285" r:id="rId37"/>
  </p:sldIdLst>
  <p:sldSz cx="12192000" cy="6858000"/>
  <p:notesSz cx="7772400" cy="10058400"/>
  <p:embeddedFontLst>
    <p:embeddedFont>
      <p:font typeface="Source Sans Pro" charset="0"/>
      <p:regular r:id="rId39"/>
      <p:bold r:id="rId40"/>
      <p:italic r:id="rId41"/>
      <p:bold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66" d="100"/>
          <a:sy n="66" d="100"/>
        </p:scale>
        <p:origin x="-2274" y="-1056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font" Target="fonts/font1.fntdata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42" Type="http://schemas.openxmlformats.org/officeDocument/2006/relationships/font" Target="fonts/font4.fntdata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notesMaster" Target="notesMasters/notesMaster1.xml"/><Relationship Id="rId46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slide" Target="slides/slide23.xml"/><Relationship Id="rId41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slide" Target="slides/slide31.xml"/><Relationship Id="rId40" Type="http://schemas.openxmlformats.org/officeDocument/2006/relationships/font" Target="fonts/font2.fntdata"/><Relationship Id="rId45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slide" Target="slides/slide30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4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43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22.jpeg>
</file>

<file path=ppt/media/image23.gif>
</file>

<file path=ppt/media/image24.jpeg>
</file>

<file path=ppt/media/image25.tiff>
</file>

<file path=ppt/media/image26.tiff>
</file>

<file path=ppt/media/image27.jpeg>
</file>

<file path=ppt/media/image28.jpeg>
</file>

<file path=ppt/media/image29.jpeg>
</file>

<file path=ppt/media/image3.jpeg>
</file>

<file path=ppt/media/image30.png>
</file>

<file path=ppt/media/image31.jpeg>
</file>

<file path=ppt/media/image32.pn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85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5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85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6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9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7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8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10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1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12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13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85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14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2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15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" name="Google Shape;42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16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434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17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18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" name="Google Shape;445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85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19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0" name="Google Shape;450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19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0" name="Google Shape;450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18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" name="Google Shape;445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19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0" name="Google Shape;450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19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0" name="Google Shape;450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5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>
            <a:spLocks noGrp="1"/>
          </p:cNvSpPr>
          <p:nvPr>
            <p:ph type="title"/>
          </p:nvPr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81920" y="863280"/>
            <a:ext cx="11292840" cy="5810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1"/>
          <p:cNvSpPr txBox="1">
            <a:spLocks noGrp="1"/>
          </p:cNvSpPr>
          <p:nvPr>
            <p:ph type="title"/>
          </p:nvPr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45" name="Google Shape;45;p11"/>
          <p:cNvSpPr txBox="1">
            <a:spLocks noGrp="1"/>
          </p:cNvSpPr>
          <p:nvPr>
            <p:ph type="body" idx="1"/>
          </p:nvPr>
        </p:nvSpPr>
        <p:spPr>
          <a:xfrm>
            <a:off x="781920" y="863280"/>
            <a:ext cx="1129284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2"/>
          </p:nvPr>
        </p:nvSpPr>
        <p:spPr>
          <a:xfrm>
            <a:off x="781920" y="3898800"/>
            <a:ext cx="1129284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>
            <a:spLocks noGrp="1"/>
          </p:cNvSpPr>
          <p:nvPr>
            <p:ph type="title"/>
          </p:nvPr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49" name="Google Shape;49;p12"/>
          <p:cNvSpPr txBox="1">
            <a:spLocks noGrp="1"/>
          </p:cNvSpPr>
          <p:nvPr>
            <p:ph type="body" idx="1"/>
          </p:nvPr>
        </p:nvSpPr>
        <p:spPr>
          <a:xfrm>
            <a:off x="781920" y="863280"/>
            <a:ext cx="551088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50" name="Google Shape;50;p12"/>
          <p:cNvSpPr txBox="1">
            <a:spLocks noGrp="1"/>
          </p:cNvSpPr>
          <p:nvPr>
            <p:ph type="body" idx="2"/>
          </p:nvPr>
        </p:nvSpPr>
        <p:spPr>
          <a:xfrm>
            <a:off x="6568560" y="863280"/>
            <a:ext cx="551088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51" name="Google Shape;51;p12"/>
          <p:cNvSpPr txBox="1">
            <a:spLocks noGrp="1"/>
          </p:cNvSpPr>
          <p:nvPr>
            <p:ph type="body" idx="3"/>
          </p:nvPr>
        </p:nvSpPr>
        <p:spPr>
          <a:xfrm>
            <a:off x="6568560" y="3898800"/>
            <a:ext cx="551088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52" name="Google Shape;52;p12"/>
          <p:cNvSpPr txBox="1">
            <a:spLocks noGrp="1"/>
          </p:cNvSpPr>
          <p:nvPr>
            <p:ph type="body" idx="4"/>
          </p:nvPr>
        </p:nvSpPr>
        <p:spPr>
          <a:xfrm>
            <a:off x="781920" y="3898800"/>
            <a:ext cx="551088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body" idx="1"/>
          </p:nvPr>
        </p:nvSpPr>
        <p:spPr>
          <a:xfrm>
            <a:off x="781920" y="863280"/>
            <a:ext cx="11292840" cy="5810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body" idx="2"/>
          </p:nvPr>
        </p:nvSpPr>
        <p:spPr>
          <a:xfrm>
            <a:off x="781920" y="863280"/>
            <a:ext cx="11292840" cy="5810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57" name="Google Shape;57;p13"/>
          <p:cNvSpPr/>
          <p:nvPr/>
        </p:nvSpPr>
        <p:spPr>
          <a:xfrm>
            <a:off x="781920" y="863280"/>
            <a:ext cx="11292840" cy="5810760"/>
          </a:xfrm>
          <a:prstGeom prst="rect">
            <a:avLst/>
          </a:prstGeom>
          <a:noFill/>
          <a:ln>
            <a:noFill/>
          </a:ln>
        </p:spPr>
      </p:sp>
      <p:sp>
        <p:nvSpPr>
          <p:cNvPr id="58" name="Google Shape;58;p13"/>
          <p:cNvSpPr/>
          <p:nvPr/>
        </p:nvSpPr>
        <p:spPr>
          <a:xfrm>
            <a:off x="781920" y="863280"/>
            <a:ext cx="11292840" cy="581076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>
            <a:spLocks noGrp="1"/>
          </p:cNvSpPr>
          <p:nvPr>
            <p:ph type="title"/>
          </p:nvPr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body" idx="1"/>
          </p:nvPr>
        </p:nvSpPr>
        <p:spPr>
          <a:xfrm>
            <a:off x="781920" y="863280"/>
            <a:ext cx="11292840" cy="5810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>
            <a:spLocks noGrp="1"/>
          </p:cNvSpPr>
          <p:nvPr>
            <p:ph type="title"/>
          </p:nvPr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subTitle" idx="1"/>
          </p:nvPr>
        </p:nvSpPr>
        <p:spPr>
          <a:xfrm>
            <a:off x="781920" y="863280"/>
            <a:ext cx="11292840" cy="5810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8"/>
          <p:cNvSpPr txBox="1">
            <a:spLocks noGrp="1"/>
          </p:cNvSpPr>
          <p:nvPr>
            <p:ph type="title"/>
          </p:nvPr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73" name="Google Shape;73;p18"/>
          <p:cNvSpPr txBox="1">
            <a:spLocks noGrp="1"/>
          </p:cNvSpPr>
          <p:nvPr>
            <p:ph type="body" idx="1"/>
          </p:nvPr>
        </p:nvSpPr>
        <p:spPr>
          <a:xfrm>
            <a:off x="781920" y="863280"/>
            <a:ext cx="5510880" cy="5810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74" name="Google Shape;74;p18"/>
          <p:cNvSpPr txBox="1">
            <a:spLocks noGrp="1"/>
          </p:cNvSpPr>
          <p:nvPr>
            <p:ph type="body" idx="2"/>
          </p:nvPr>
        </p:nvSpPr>
        <p:spPr>
          <a:xfrm>
            <a:off x="6568560" y="863280"/>
            <a:ext cx="5510880" cy="5810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9"/>
          <p:cNvSpPr txBox="1">
            <a:spLocks noGrp="1"/>
          </p:cNvSpPr>
          <p:nvPr>
            <p:ph type="title"/>
          </p:nvPr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>
            <a:spLocks noGrp="1"/>
          </p:cNvSpPr>
          <p:nvPr>
            <p:ph type="subTitle" idx="1"/>
          </p:nvPr>
        </p:nvSpPr>
        <p:spPr>
          <a:xfrm>
            <a:off x="781920" y="77040"/>
            <a:ext cx="11292840" cy="2999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1"/>
          <p:cNvSpPr txBox="1">
            <a:spLocks noGrp="1"/>
          </p:cNvSpPr>
          <p:nvPr>
            <p:ph type="title"/>
          </p:nvPr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81" name="Google Shape;81;p21"/>
          <p:cNvSpPr txBox="1">
            <a:spLocks noGrp="1"/>
          </p:cNvSpPr>
          <p:nvPr>
            <p:ph type="body" idx="1"/>
          </p:nvPr>
        </p:nvSpPr>
        <p:spPr>
          <a:xfrm>
            <a:off x="781920" y="863280"/>
            <a:ext cx="551088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82" name="Google Shape;82;p21"/>
          <p:cNvSpPr txBox="1">
            <a:spLocks noGrp="1"/>
          </p:cNvSpPr>
          <p:nvPr>
            <p:ph type="body" idx="2"/>
          </p:nvPr>
        </p:nvSpPr>
        <p:spPr>
          <a:xfrm>
            <a:off x="781920" y="3898800"/>
            <a:ext cx="551088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body" idx="3"/>
          </p:nvPr>
        </p:nvSpPr>
        <p:spPr>
          <a:xfrm>
            <a:off x="6568560" y="863280"/>
            <a:ext cx="5510880" cy="5810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2"/>
          <p:cNvSpPr txBox="1">
            <a:spLocks noGrp="1"/>
          </p:cNvSpPr>
          <p:nvPr>
            <p:ph type="title"/>
          </p:nvPr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86" name="Google Shape;86;p22"/>
          <p:cNvSpPr txBox="1">
            <a:spLocks noGrp="1"/>
          </p:cNvSpPr>
          <p:nvPr>
            <p:ph type="body" idx="1"/>
          </p:nvPr>
        </p:nvSpPr>
        <p:spPr>
          <a:xfrm>
            <a:off x="781920" y="863280"/>
            <a:ext cx="5510880" cy="5810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87" name="Google Shape;87;p22"/>
          <p:cNvSpPr txBox="1">
            <a:spLocks noGrp="1"/>
          </p:cNvSpPr>
          <p:nvPr>
            <p:ph type="body" idx="2"/>
          </p:nvPr>
        </p:nvSpPr>
        <p:spPr>
          <a:xfrm>
            <a:off x="6568560" y="863280"/>
            <a:ext cx="551088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88" name="Google Shape;88;p22"/>
          <p:cNvSpPr txBox="1">
            <a:spLocks noGrp="1"/>
          </p:cNvSpPr>
          <p:nvPr>
            <p:ph type="body" idx="3"/>
          </p:nvPr>
        </p:nvSpPr>
        <p:spPr>
          <a:xfrm>
            <a:off x="6568560" y="3898800"/>
            <a:ext cx="551088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>
            <a:spLocks noGrp="1"/>
          </p:cNvSpPr>
          <p:nvPr>
            <p:ph type="title"/>
          </p:nvPr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91" name="Google Shape;91;p23"/>
          <p:cNvSpPr txBox="1">
            <a:spLocks noGrp="1"/>
          </p:cNvSpPr>
          <p:nvPr>
            <p:ph type="body" idx="1"/>
          </p:nvPr>
        </p:nvSpPr>
        <p:spPr>
          <a:xfrm>
            <a:off x="781920" y="863280"/>
            <a:ext cx="551088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92" name="Google Shape;92;p23"/>
          <p:cNvSpPr txBox="1">
            <a:spLocks noGrp="1"/>
          </p:cNvSpPr>
          <p:nvPr>
            <p:ph type="body" idx="2"/>
          </p:nvPr>
        </p:nvSpPr>
        <p:spPr>
          <a:xfrm>
            <a:off x="6568560" y="863280"/>
            <a:ext cx="551088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93" name="Google Shape;93;p23"/>
          <p:cNvSpPr txBox="1">
            <a:spLocks noGrp="1"/>
          </p:cNvSpPr>
          <p:nvPr>
            <p:ph type="body" idx="3"/>
          </p:nvPr>
        </p:nvSpPr>
        <p:spPr>
          <a:xfrm>
            <a:off x="781920" y="3898800"/>
            <a:ext cx="1129284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4"/>
          <p:cNvSpPr txBox="1">
            <a:spLocks noGrp="1"/>
          </p:cNvSpPr>
          <p:nvPr>
            <p:ph type="title"/>
          </p:nvPr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96" name="Google Shape;96;p24"/>
          <p:cNvSpPr txBox="1">
            <a:spLocks noGrp="1"/>
          </p:cNvSpPr>
          <p:nvPr>
            <p:ph type="body" idx="1"/>
          </p:nvPr>
        </p:nvSpPr>
        <p:spPr>
          <a:xfrm>
            <a:off x="781920" y="863280"/>
            <a:ext cx="1129284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97" name="Google Shape;97;p24"/>
          <p:cNvSpPr txBox="1">
            <a:spLocks noGrp="1"/>
          </p:cNvSpPr>
          <p:nvPr>
            <p:ph type="body" idx="2"/>
          </p:nvPr>
        </p:nvSpPr>
        <p:spPr>
          <a:xfrm>
            <a:off x="781920" y="3898800"/>
            <a:ext cx="1129284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5"/>
          <p:cNvSpPr txBox="1">
            <a:spLocks noGrp="1"/>
          </p:cNvSpPr>
          <p:nvPr>
            <p:ph type="title"/>
          </p:nvPr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00" name="Google Shape;100;p25"/>
          <p:cNvSpPr txBox="1">
            <a:spLocks noGrp="1"/>
          </p:cNvSpPr>
          <p:nvPr>
            <p:ph type="body" idx="1"/>
          </p:nvPr>
        </p:nvSpPr>
        <p:spPr>
          <a:xfrm>
            <a:off x="781920" y="863280"/>
            <a:ext cx="551088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01" name="Google Shape;101;p25"/>
          <p:cNvSpPr txBox="1">
            <a:spLocks noGrp="1"/>
          </p:cNvSpPr>
          <p:nvPr>
            <p:ph type="body" idx="2"/>
          </p:nvPr>
        </p:nvSpPr>
        <p:spPr>
          <a:xfrm>
            <a:off x="6568560" y="863280"/>
            <a:ext cx="551088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02" name="Google Shape;102;p25"/>
          <p:cNvSpPr txBox="1">
            <a:spLocks noGrp="1"/>
          </p:cNvSpPr>
          <p:nvPr>
            <p:ph type="body" idx="3"/>
          </p:nvPr>
        </p:nvSpPr>
        <p:spPr>
          <a:xfrm>
            <a:off x="6568560" y="3898800"/>
            <a:ext cx="551088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03" name="Google Shape;103;p25"/>
          <p:cNvSpPr txBox="1">
            <a:spLocks noGrp="1"/>
          </p:cNvSpPr>
          <p:nvPr>
            <p:ph type="body" idx="4"/>
          </p:nvPr>
        </p:nvSpPr>
        <p:spPr>
          <a:xfrm>
            <a:off x="781920" y="3898800"/>
            <a:ext cx="551088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6"/>
          <p:cNvSpPr txBox="1">
            <a:spLocks noGrp="1"/>
          </p:cNvSpPr>
          <p:nvPr>
            <p:ph type="title"/>
          </p:nvPr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06" name="Google Shape;106;p26"/>
          <p:cNvSpPr txBox="1">
            <a:spLocks noGrp="1"/>
          </p:cNvSpPr>
          <p:nvPr>
            <p:ph type="body" idx="1"/>
          </p:nvPr>
        </p:nvSpPr>
        <p:spPr>
          <a:xfrm>
            <a:off x="781920" y="863280"/>
            <a:ext cx="11292840" cy="5810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07" name="Google Shape;107;p26"/>
          <p:cNvSpPr txBox="1">
            <a:spLocks noGrp="1"/>
          </p:cNvSpPr>
          <p:nvPr>
            <p:ph type="body" idx="2"/>
          </p:nvPr>
        </p:nvSpPr>
        <p:spPr>
          <a:xfrm>
            <a:off x="781920" y="863280"/>
            <a:ext cx="11292840" cy="5810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08" name="Google Shape;108;p26"/>
          <p:cNvSpPr/>
          <p:nvPr/>
        </p:nvSpPr>
        <p:spPr>
          <a:xfrm>
            <a:off x="781920" y="863280"/>
            <a:ext cx="11292840" cy="5810760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6"/>
          <p:cNvSpPr/>
          <p:nvPr/>
        </p:nvSpPr>
        <p:spPr>
          <a:xfrm>
            <a:off x="781920" y="863280"/>
            <a:ext cx="11292840" cy="581076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8"/>
          <p:cNvSpPr txBox="1">
            <a:spLocks noGrp="1"/>
          </p:cNvSpPr>
          <p:nvPr>
            <p:ph type="title"/>
          </p:nvPr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17" name="Google Shape;117;p28"/>
          <p:cNvSpPr txBox="1">
            <a:spLocks noGrp="1"/>
          </p:cNvSpPr>
          <p:nvPr>
            <p:ph type="body" idx="1"/>
          </p:nvPr>
        </p:nvSpPr>
        <p:spPr>
          <a:xfrm>
            <a:off x="781920" y="863280"/>
            <a:ext cx="11292840" cy="5810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0"/>
          <p:cNvSpPr txBox="1">
            <a:spLocks noGrp="1"/>
          </p:cNvSpPr>
          <p:nvPr>
            <p:ph type="title"/>
          </p:nvPr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21" name="Google Shape;121;p30"/>
          <p:cNvSpPr txBox="1">
            <a:spLocks noGrp="1"/>
          </p:cNvSpPr>
          <p:nvPr>
            <p:ph type="subTitle" idx="1"/>
          </p:nvPr>
        </p:nvSpPr>
        <p:spPr>
          <a:xfrm>
            <a:off x="781920" y="863280"/>
            <a:ext cx="11292840" cy="5810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31"/>
          <p:cNvSpPr txBox="1">
            <a:spLocks noGrp="1"/>
          </p:cNvSpPr>
          <p:nvPr>
            <p:ph type="title"/>
          </p:nvPr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24" name="Google Shape;124;p31"/>
          <p:cNvSpPr txBox="1">
            <a:spLocks noGrp="1"/>
          </p:cNvSpPr>
          <p:nvPr>
            <p:ph type="body" idx="1"/>
          </p:nvPr>
        </p:nvSpPr>
        <p:spPr>
          <a:xfrm>
            <a:off x="781920" y="863280"/>
            <a:ext cx="5510880" cy="5810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25" name="Google Shape;125;p31"/>
          <p:cNvSpPr txBox="1">
            <a:spLocks noGrp="1"/>
          </p:cNvSpPr>
          <p:nvPr>
            <p:ph type="body" idx="2"/>
          </p:nvPr>
        </p:nvSpPr>
        <p:spPr>
          <a:xfrm>
            <a:off x="6568560" y="863280"/>
            <a:ext cx="5510880" cy="5810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2"/>
          <p:cNvSpPr txBox="1">
            <a:spLocks noGrp="1"/>
          </p:cNvSpPr>
          <p:nvPr>
            <p:ph type="title"/>
          </p:nvPr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33"/>
          <p:cNvSpPr txBox="1">
            <a:spLocks noGrp="1"/>
          </p:cNvSpPr>
          <p:nvPr>
            <p:ph type="subTitle" idx="1"/>
          </p:nvPr>
        </p:nvSpPr>
        <p:spPr>
          <a:xfrm>
            <a:off x="781920" y="77040"/>
            <a:ext cx="11292840" cy="2999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781920" y="863280"/>
            <a:ext cx="11292840" cy="5810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4"/>
          <p:cNvSpPr txBox="1">
            <a:spLocks noGrp="1"/>
          </p:cNvSpPr>
          <p:nvPr>
            <p:ph type="title"/>
          </p:nvPr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32" name="Google Shape;132;p34"/>
          <p:cNvSpPr txBox="1">
            <a:spLocks noGrp="1"/>
          </p:cNvSpPr>
          <p:nvPr>
            <p:ph type="body" idx="1"/>
          </p:nvPr>
        </p:nvSpPr>
        <p:spPr>
          <a:xfrm>
            <a:off x="781920" y="863280"/>
            <a:ext cx="551088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33" name="Google Shape;133;p34"/>
          <p:cNvSpPr txBox="1">
            <a:spLocks noGrp="1"/>
          </p:cNvSpPr>
          <p:nvPr>
            <p:ph type="body" idx="2"/>
          </p:nvPr>
        </p:nvSpPr>
        <p:spPr>
          <a:xfrm>
            <a:off x="781920" y="3898800"/>
            <a:ext cx="551088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34" name="Google Shape;134;p34"/>
          <p:cNvSpPr txBox="1">
            <a:spLocks noGrp="1"/>
          </p:cNvSpPr>
          <p:nvPr>
            <p:ph type="body" idx="3"/>
          </p:nvPr>
        </p:nvSpPr>
        <p:spPr>
          <a:xfrm>
            <a:off x="6568560" y="863280"/>
            <a:ext cx="5510880" cy="5810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5"/>
          <p:cNvSpPr txBox="1">
            <a:spLocks noGrp="1"/>
          </p:cNvSpPr>
          <p:nvPr>
            <p:ph type="title"/>
          </p:nvPr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37" name="Google Shape;137;p35"/>
          <p:cNvSpPr txBox="1">
            <a:spLocks noGrp="1"/>
          </p:cNvSpPr>
          <p:nvPr>
            <p:ph type="body" idx="1"/>
          </p:nvPr>
        </p:nvSpPr>
        <p:spPr>
          <a:xfrm>
            <a:off x="781920" y="863280"/>
            <a:ext cx="5510880" cy="5810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38" name="Google Shape;138;p35"/>
          <p:cNvSpPr txBox="1">
            <a:spLocks noGrp="1"/>
          </p:cNvSpPr>
          <p:nvPr>
            <p:ph type="body" idx="2"/>
          </p:nvPr>
        </p:nvSpPr>
        <p:spPr>
          <a:xfrm>
            <a:off x="6568560" y="863280"/>
            <a:ext cx="551088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39" name="Google Shape;139;p35"/>
          <p:cNvSpPr txBox="1">
            <a:spLocks noGrp="1"/>
          </p:cNvSpPr>
          <p:nvPr>
            <p:ph type="body" idx="3"/>
          </p:nvPr>
        </p:nvSpPr>
        <p:spPr>
          <a:xfrm>
            <a:off x="6568560" y="3898800"/>
            <a:ext cx="551088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6"/>
          <p:cNvSpPr txBox="1">
            <a:spLocks noGrp="1"/>
          </p:cNvSpPr>
          <p:nvPr>
            <p:ph type="title"/>
          </p:nvPr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42" name="Google Shape;142;p36"/>
          <p:cNvSpPr txBox="1">
            <a:spLocks noGrp="1"/>
          </p:cNvSpPr>
          <p:nvPr>
            <p:ph type="body" idx="1"/>
          </p:nvPr>
        </p:nvSpPr>
        <p:spPr>
          <a:xfrm>
            <a:off x="781920" y="863280"/>
            <a:ext cx="551088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43" name="Google Shape;143;p36"/>
          <p:cNvSpPr txBox="1">
            <a:spLocks noGrp="1"/>
          </p:cNvSpPr>
          <p:nvPr>
            <p:ph type="body" idx="2"/>
          </p:nvPr>
        </p:nvSpPr>
        <p:spPr>
          <a:xfrm>
            <a:off x="6568560" y="863280"/>
            <a:ext cx="551088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44" name="Google Shape;144;p36"/>
          <p:cNvSpPr txBox="1">
            <a:spLocks noGrp="1"/>
          </p:cNvSpPr>
          <p:nvPr>
            <p:ph type="body" idx="3"/>
          </p:nvPr>
        </p:nvSpPr>
        <p:spPr>
          <a:xfrm>
            <a:off x="781920" y="3898800"/>
            <a:ext cx="1129284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7"/>
          <p:cNvSpPr txBox="1">
            <a:spLocks noGrp="1"/>
          </p:cNvSpPr>
          <p:nvPr>
            <p:ph type="title"/>
          </p:nvPr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47" name="Google Shape;147;p37"/>
          <p:cNvSpPr txBox="1">
            <a:spLocks noGrp="1"/>
          </p:cNvSpPr>
          <p:nvPr>
            <p:ph type="body" idx="1"/>
          </p:nvPr>
        </p:nvSpPr>
        <p:spPr>
          <a:xfrm>
            <a:off x="781920" y="863280"/>
            <a:ext cx="1129284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48" name="Google Shape;148;p37"/>
          <p:cNvSpPr txBox="1">
            <a:spLocks noGrp="1"/>
          </p:cNvSpPr>
          <p:nvPr>
            <p:ph type="body" idx="2"/>
          </p:nvPr>
        </p:nvSpPr>
        <p:spPr>
          <a:xfrm>
            <a:off x="781920" y="3898800"/>
            <a:ext cx="1129284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8"/>
          <p:cNvSpPr txBox="1">
            <a:spLocks noGrp="1"/>
          </p:cNvSpPr>
          <p:nvPr>
            <p:ph type="title"/>
          </p:nvPr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51" name="Google Shape;151;p38"/>
          <p:cNvSpPr txBox="1">
            <a:spLocks noGrp="1"/>
          </p:cNvSpPr>
          <p:nvPr>
            <p:ph type="body" idx="1"/>
          </p:nvPr>
        </p:nvSpPr>
        <p:spPr>
          <a:xfrm>
            <a:off x="781920" y="863280"/>
            <a:ext cx="551088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52" name="Google Shape;152;p38"/>
          <p:cNvSpPr txBox="1">
            <a:spLocks noGrp="1"/>
          </p:cNvSpPr>
          <p:nvPr>
            <p:ph type="body" idx="2"/>
          </p:nvPr>
        </p:nvSpPr>
        <p:spPr>
          <a:xfrm>
            <a:off x="6568560" y="863280"/>
            <a:ext cx="551088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53" name="Google Shape;153;p38"/>
          <p:cNvSpPr txBox="1">
            <a:spLocks noGrp="1"/>
          </p:cNvSpPr>
          <p:nvPr>
            <p:ph type="body" idx="3"/>
          </p:nvPr>
        </p:nvSpPr>
        <p:spPr>
          <a:xfrm>
            <a:off x="6568560" y="3898800"/>
            <a:ext cx="551088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54" name="Google Shape;154;p38"/>
          <p:cNvSpPr txBox="1">
            <a:spLocks noGrp="1"/>
          </p:cNvSpPr>
          <p:nvPr>
            <p:ph type="body" idx="4"/>
          </p:nvPr>
        </p:nvSpPr>
        <p:spPr>
          <a:xfrm>
            <a:off x="781920" y="3898800"/>
            <a:ext cx="551088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9"/>
          <p:cNvSpPr txBox="1">
            <a:spLocks noGrp="1"/>
          </p:cNvSpPr>
          <p:nvPr>
            <p:ph type="title"/>
          </p:nvPr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57" name="Google Shape;157;p39"/>
          <p:cNvSpPr txBox="1">
            <a:spLocks noGrp="1"/>
          </p:cNvSpPr>
          <p:nvPr>
            <p:ph type="body" idx="1"/>
          </p:nvPr>
        </p:nvSpPr>
        <p:spPr>
          <a:xfrm>
            <a:off x="781920" y="863280"/>
            <a:ext cx="11292840" cy="5810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58" name="Google Shape;158;p39"/>
          <p:cNvSpPr txBox="1">
            <a:spLocks noGrp="1"/>
          </p:cNvSpPr>
          <p:nvPr>
            <p:ph type="body" idx="2"/>
          </p:nvPr>
        </p:nvSpPr>
        <p:spPr>
          <a:xfrm>
            <a:off x="781920" y="863280"/>
            <a:ext cx="11292840" cy="5810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59" name="Google Shape;159;p39"/>
          <p:cNvSpPr/>
          <p:nvPr/>
        </p:nvSpPr>
        <p:spPr>
          <a:xfrm>
            <a:off x="781920" y="863280"/>
            <a:ext cx="11292840" cy="5810760"/>
          </a:xfrm>
          <a:prstGeom prst="rect">
            <a:avLst/>
          </a:prstGeom>
          <a:noFill/>
          <a:ln>
            <a:noFill/>
          </a:ln>
        </p:spPr>
      </p:sp>
      <p:sp>
        <p:nvSpPr>
          <p:cNvPr id="160" name="Google Shape;160;p39"/>
          <p:cNvSpPr/>
          <p:nvPr/>
        </p:nvSpPr>
        <p:spPr>
          <a:xfrm>
            <a:off x="781920" y="863280"/>
            <a:ext cx="11292840" cy="581076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43"/>
          <p:cNvSpPr txBox="1">
            <a:spLocks noGrp="1"/>
          </p:cNvSpPr>
          <p:nvPr>
            <p:ph type="title"/>
          </p:nvPr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74" name="Google Shape;174;p43"/>
          <p:cNvSpPr txBox="1">
            <a:spLocks noGrp="1"/>
          </p:cNvSpPr>
          <p:nvPr>
            <p:ph type="body" idx="1"/>
          </p:nvPr>
        </p:nvSpPr>
        <p:spPr>
          <a:xfrm>
            <a:off x="781920" y="863280"/>
            <a:ext cx="11292840" cy="5810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44"/>
          <p:cNvSpPr txBox="1">
            <a:spLocks noGrp="1"/>
          </p:cNvSpPr>
          <p:nvPr>
            <p:ph type="title"/>
          </p:nvPr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77" name="Google Shape;177;p44"/>
          <p:cNvSpPr txBox="1">
            <a:spLocks noGrp="1"/>
          </p:cNvSpPr>
          <p:nvPr>
            <p:ph type="body" idx="1"/>
          </p:nvPr>
        </p:nvSpPr>
        <p:spPr>
          <a:xfrm>
            <a:off x="781920" y="863280"/>
            <a:ext cx="5510880" cy="5810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78" name="Google Shape;178;p44"/>
          <p:cNvSpPr txBox="1">
            <a:spLocks noGrp="1"/>
          </p:cNvSpPr>
          <p:nvPr>
            <p:ph type="body" idx="2"/>
          </p:nvPr>
        </p:nvSpPr>
        <p:spPr>
          <a:xfrm>
            <a:off x="6568560" y="863280"/>
            <a:ext cx="5510880" cy="5810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45"/>
          <p:cNvSpPr txBox="1">
            <a:spLocks noGrp="1"/>
          </p:cNvSpPr>
          <p:nvPr>
            <p:ph type="title"/>
          </p:nvPr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781920" y="863280"/>
            <a:ext cx="5510880" cy="5810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6568560" y="863280"/>
            <a:ext cx="5510880" cy="5810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6"/>
          <p:cNvSpPr txBox="1">
            <a:spLocks noGrp="1"/>
          </p:cNvSpPr>
          <p:nvPr>
            <p:ph type="subTitle" idx="1"/>
          </p:nvPr>
        </p:nvSpPr>
        <p:spPr>
          <a:xfrm>
            <a:off x="781920" y="77040"/>
            <a:ext cx="11292840" cy="2999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47"/>
          <p:cNvSpPr txBox="1">
            <a:spLocks noGrp="1"/>
          </p:cNvSpPr>
          <p:nvPr>
            <p:ph type="title"/>
          </p:nvPr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85" name="Google Shape;185;p47"/>
          <p:cNvSpPr txBox="1">
            <a:spLocks noGrp="1"/>
          </p:cNvSpPr>
          <p:nvPr>
            <p:ph type="body" idx="1"/>
          </p:nvPr>
        </p:nvSpPr>
        <p:spPr>
          <a:xfrm>
            <a:off x="781920" y="863280"/>
            <a:ext cx="551088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86" name="Google Shape;186;p47"/>
          <p:cNvSpPr txBox="1">
            <a:spLocks noGrp="1"/>
          </p:cNvSpPr>
          <p:nvPr>
            <p:ph type="body" idx="2"/>
          </p:nvPr>
        </p:nvSpPr>
        <p:spPr>
          <a:xfrm>
            <a:off x="781920" y="3898800"/>
            <a:ext cx="551088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87" name="Google Shape;187;p47"/>
          <p:cNvSpPr txBox="1">
            <a:spLocks noGrp="1"/>
          </p:cNvSpPr>
          <p:nvPr>
            <p:ph type="body" idx="3"/>
          </p:nvPr>
        </p:nvSpPr>
        <p:spPr>
          <a:xfrm>
            <a:off x="6568560" y="863280"/>
            <a:ext cx="5510880" cy="5810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8"/>
          <p:cNvSpPr txBox="1">
            <a:spLocks noGrp="1"/>
          </p:cNvSpPr>
          <p:nvPr>
            <p:ph type="title"/>
          </p:nvPr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90" name="Google Shape;190;p48"/>
          <p:cNvSpPr txBox="1">
            <a:spLocks noGrp="1"/>
          </p:cNvSpPr>
          <p:nvPr>
            <p:ph type="body" idx="1"/>
          </p:nvPr>
        </p:nvSpPr>
        <p:spPr>
          <a:xfrm>
            <a:off x="781920" y="863280"/>
            <a:ext cx="5510880" cy="5810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91" name="Google Shape;191;p48"/>
          <p:cNvSpPr txBox="1">
            <a:spLocks noGrp="1"/>
          </p:cNvSpPr>
          <p:nvPr>
            <p:ph type="body" idx="2"/>
          </p:nvPr>
        </p:nvSpPr>
        <p:spPr>
          <a:xfrm>
            <a:off x="6568560" y="863280"/>
            <a:ext cx="551088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92" name="Google Shape;192;p48"/>
          <p:cNvSpPr txBox="1">
            <a:spLocks noGrp="1"/>
          </p:cNvSpPr>
          <p:nvPr>
            <p:ph type="body" idx="3"/>
          </p:nvPr>
        </p:nvSpPr>
        <p:spPr>
          <a:xfrm>
            <a:off x="6568560" y="3898800"/>
            <a:ext cx="551088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9"/>
          <p:cNvSpPr txBox="1">
            <a:spLocks noGrp="1"/>
          </p:cNvSpPr>
          <p:nvPr>
            <p:ph type="title"/>
          </p:nvPr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95" name="Google Shape;195;p49"/>
          <p:cNvSpPr txBox="1">
            <a:spLocks noGrp="1"/>
          </p:cNvSpPr>
          <p:nvPr>
            <p:ph type="body" idx="1"/>
          </p:nvPr>
        </p:nvSpPr>
        <p:spPr>
          <a:xfrm>
            <a:off x="781920" y="863280"/>
            <a:ext cx="551088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96" name="Google Shape;196;p49"/>
          <p:cNvSpPr txBox="1">
            <a:spLocks noGrp="1"/>
          </p:cNvSpPr>
          <p:nvPr>
            <p:ph type="body" idx="2"/>
          </p:nvPr>
        </p:nvSpPr>
        <p:spPr>
          <a:xfrm>
            <a:off x="6568560" y="863280"/>
            <a:ext cx="551088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97" name="Google Shape;197;p49"/>
          <p:cNvSpPr txBox="1">
            <a:spLocks noGrp="1"/>
          </p:cNvSpPr>
          <p:nvPr>
            <p:ph type="body" idx="3"/>
          </p:nvPr>
        </p:nvSpPr>
        <p:spPr>
          <a:xfrm>
            <a:off x="781920" y="3898800"/>
            <a:ext cx="1129284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50"/>
          <p:cNvSpPr txBox="1">
            <a:spLocks noGrp="1"/>
          </p:cNvSpPr>
          <p:nvPr>
            <p:ph type="title"/>
          </p:nvPr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00" name="Google Shape;200;p50"/>
          <p:cNvSpPr txBox="1">
            <a:spLocks noGrp="1"/>
          </p:cNvSpPr>
          <p:nvPr>
            <p:ph type="body" idx="1"/>
          </p:nvPr>
        </p:nvSpPr>
        <p:spPr>
          <a:xfrm>
            <a:off x="781920" y="863280"/>
            <a:ext cx="1129284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01" name="Google Shape;201;p50"/>
          <p:cNvSpPr txBox="1">
            <a:spLocks noGrp="1"/>
          </p:cNvSpPr>
          <p:nvPr>
            <p:ph type="body" idx="2"/>
          </p:nvPr>
        </p:nvSpPr>
        <p:spPr>
          <a:xfrm>
            <a:off x="781920" y="3898800"/>
            <a:ext cx="1129284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51"/>
          <p:cNvSpPr txBox="1">
            <a:spLocks noGrp="1"/>
          </p:cNvSpPr>
          <p:nvPr>
            <p:ph type="title"/>
          </p:nvPr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04" name="Google Shape;204;p51"/>
          <p:cNvSpPr txBox="1">
            <a:spLocks noGrp="1"/>
          </p:cNvSpPr>
          <p:nvPr>
            <p:ph type="body" idx="1"/>
          </p:nvPr>
        </p:nvSpPr>
        <p:spPr>
          <a:xfrm>
            <a:off x="781920" y="863280"/>
            <a:ext cx="551088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05" name="Google Shape;205;p51"/>
          <p:cNvSpPr txBox="1">
            <a:spLocks noGrp="1"/>
          </p:cNvSpPr>
          <p:nvPr>
            <p:ph type="body" idx="2"/>
          </p:nvPr>
        </p:nvSpPr>
        <p:spPr>
          <a:xfrm>
            <a:off x="6568560" y="863280"/>
            <a:ext cx="551088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06" name="Google Shape;206;p51"/>
          <p:cNvSpPr txBox="1">
            <a:spLocks noGrp="1"/>
          </p:cNvSpPr>
          <p:nvPr>
            <p:ph type="body" idx="3"/>
          </p:nvPr>
        </p:nvSpPr>
        <p:spPr>
          <a:xfrm>
            <a:off x="6568560" y="3898800"/>
            <a:ext cx="551088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07" name="Google Shape;207;p51"/>
          <p:cNvSpPr txBox="1">
            <a:spLocks noGrp="1"/>
          </p:cNvSpPr>
          <p:nvPr>
            <p:ph type="body" idx="4"/>
          </p:nvPr>
        </p:nvSpPr>
        <p:spPr>
          <a:xfrm>
            <a:off x="781920" y="3898800"/>
            <a:ext cx="551088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52"/>
          <p:cNvSpPr txBox="1">
            <a:spLocks noGrp="1"/>
          </p:cNvSpPr>
          <p:nvPr>
            <p:ph type="title"/>
          </p:nvPr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10" name="Google Shape;210;p52"/>
          <p:cNvSpPr txBox="1">
            <a:spLocks noGrp="1"/>
          </p:cNvSpPr>
          <p:nvPr>
            <p:ph type="body" idx="1"/>
          </p:nvPr>
        </p:nvSpPr>
        <p:spPr>
          <a:xfrm>
            <a:off x="781920" y="863280"/>
            <a:ext cx="11292840" cy="5810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11" name="Google Shape;211;p52"/>
          <p:cNvSpPr txBox="1">
            <a:spLocks noGrp="1"/>
          </p:cNvSpPr>
          <p:nvPr>
            <p:ph type="body" idx="2"/>
          </p:nvPr>
        </p:nvSpPr>
        <p:spPr>
          <a:xfrm>
            <a:off x="781920" y="863280"/>
            <a:ext cx="11292840" cy="5810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12" name="Google Shape;212;p52"/>
          <p:cNvSpPr/>
          <p:nvPr/>
        </p:nvSpPr>
        <p:spPr>
          <a:xfrm>
            <a:off x="781920" y="863280"/>
            <a:ext cx="11292840" cy="5810760"/>
          </a:xfrm>
          <a:prstGeom prst="rect">
            <a:avLst/>
          </a:prstGeom>
          <a:noFill/>
          <a:ln>
            <a:noFill/>
          </a:ln>
        </p:spPr>
      </p:sp>
      <p:sp>
        <p:nvSpPr>
          <p:cNvPr id="213" name="Google Shape;213;p52"/>
          <p:cNvSpPr/>
          <p:nvPr/>
        </p:nvSpPr>
        <p:spPr>
          <a:xfrm>
            <a:off x="781920" y="863280"/>
            <a:ext cx="11292840" cy="581076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55"/>
          <p:cNvSpPr txBox="1">
            <a:spLocks noGrp="1"/>
          </p:cNvSpPr>
          <p:nvPr>
            <p:ph type="title"/>
          </p:nvPr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26" name="Google Shape;226;p55"/>
          <p:cNvSpPr txBox="1">
            <a:spLocks noGrp="1"/>
          </p:cNvSpPr>
          <p:nvPr>
            <p:ph type="subTitle" idx="1"/>
          </p:nvPr>
        </p:nvSpPr>
        <p:spPr>
          <a:xfrm>
            <a:off x="781920" y="863280"/>
            <a:ext cx="11292840" cy="5810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56"/>
          <p:cNvSpPr txBox="1">
            <a:spLocks noGrp="1"/>
          </p:cNvSpPr>
          <p:nvPr>
            <p:ph type="title"/>
          </p:nvPr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29" name="Google Shape;229;p56"/>
          <p:cNvSpPr txBox="1">
            <a:spLocks noGrp="1"/>
          </p:cNvSpPr>
          <p:nvPr>
            <p:ph type="body" idx="1"/>
          </p:nvPr>
        </p:nvSpPr>
        <p:spPr>
          <a:xfrm>
            <a:off x="781920" y="863280"/>
            <a:ext cx="11292840" cy="5810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>
            <a:spLocks noGrp="1"/>
          </p:cNvSpPr>
          <p:nvPr>
            <p:ph type="title"/>
          </p:nvPr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57"/>
          <p:cNvSpPr txBox="1">
            <a:spLocks noGrp="1"/>
          </p:cNvSpPr>
          <p:nvPr>
            <p:ph type="title"/>
          </p:nvPr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32" name="Google Shape;232;p57"/>
          <p:cNvSpPr txBox="1">
            <a:spLocks noGrp="1"/>
          </p:cNvSpPr>
          <p:nvPr>
            <p:ph type="body" idx="1"/>
          </p:nvPr>
        </p:nvSpPr>
        <p:spPr>
          <a:xfrm>
            <a:off x="781920" y="863280"/>
            <a:ext cx="5510880" cy="5810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33" name="Google Shape;233;p57"/>
          <p:cNvSpPr txBox="1">
            <a:spLocks noGrp="1"/>
          </p:cNvSpPr>
          <p:nvPr>
            <p:ph type="body" idx="2"/>
          </p:nvPr>
        </p:nvSpPr>
        <p:spPr>
          <a:xfrm>
            <a:off x="6568560" y="863280"/>
            <a:ext cx="5510880" cy="5810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58"/>
          <p:cNvSpPr txBox="1">
            <a:spLocks noGrp="1"/>
          </p:cNvSpPr>
          <p:nvPr>
            <p:ph type="title"/>
          </p:nvPr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59"/>
          <p:cNvSpPr txBox="1">
            <a:spLocks noGrp="1"/>
          </p:cNvSpPr>
          <p:nvPr>
            <p:ph type="subTitle" idx="1"/>
          </p:nvPr>
        </p:nvSpPr>
        <p:spPr>
          <a:xfrm>
            <a:off x="781920" y="77040"/>
            <a:ext cx="11292840" cy="2999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60"/>
          <p:cNvSpPr txBox="1">
            <a:spLocks noGrp="1"/>
          </p:cNvSpPr>
          <p:nvPr>
            <p:ph type="title"/>
          </p:nvPr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40" name="Google Shape;240;p60"/>
          <p:cNvSpPr txBox="1">
            <a:spLocks noGrp="1"/>
          </p:cNvSpPr>
          <p:nvPr>
            <p:ph type="body" idx="1"/>
          </p:nvPr>
        </p:nvSpPr>
        <p:spPr>
          <a:xfrm>
            <a:off x="781920" y="863280"/>
            <a:ext cx="551088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41" name="Google Shape;241;p60"/>
          <p:cNvSpPr txBox="1">
            <a:spLocks noGrp="1"/>
          </p:cNvSpPr>
          <p:nvPr>
            <p:ph type="body" idx="2"/>
          </p:nvPr>
        </p:nvSpPr>
        <p:spPr>
          <a:xfrm>
            <a:off x="781920" y="3898800"/>
            <a:ext cx="551088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42" name="Google Shape;242;p60"/>
          <p:cNvSpPr txBox="1">
            <a:spLocks noGrp="1"/>
          </p:cNvSpPr>
          <p:nvPr>
            <p:ph type="body" idx="3"/>
          </p:nvPr>
        </p:nvSpPr>
        <p:spPr>
          <a:xfrm>
            <a:off x="6568560" y="863280"/>
            <a:ext cx="5510880" cy="5810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61"/>
          <p:cNvSpPr txBox="1">
            <a:spLocks noGrp="1"/>
          </p:cNvSpPr>
          <p:nvPr>
            <p:ph type="title"/>
          </p:nvPr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45" name="Google Shape;245;p61"/>
          <p:cNvSpPr txBox="1">
            <a:spLocks noGrp="1"/>
          </p:cNvSpPr>
          <p:nvPr>
            <p:ph type="body" idx="1"/>
          </p:nvPr>
        </p:nvSpPr>
        <p:spPr>
          <a:xfrm>
            <a:off x="781920" y="863280"/>
            <a:ext cx="5510880" cy="5810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46" name="Google Shape;246;p61"/>
          <p:cNvSpPr txBox="1">
            <a:spLocks noGrp="1"/>
          </p:cNvSpPr>
          <p:nvPr>
            <p:ph type="body" idx="2"/>
          </p:nvPr>
        </p:nvSpPr>
        <p:spPr>
          <a:xfrm>
            <a:off x="6568560" y="863280"/>
            <a:ext cx="551088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47" name="Google Shape;247;p61"/>
          <p:cNvSpPr txBox="1">
            <a:spLocks noGrp="1"/>
          </p:cNvSpPr>
          <p:nvPr>
            <p:ph type="body" idx="3"/>
          </p:nvPr>
        </p:nvSpPr>
        <p:spPr>
          <a:xfrm>
            <a:off x="6568560" y="3898800"/>
            <a:ext cx="551088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62"/>
          <p:cNvSpPr txBox="1">
            <a:spLocks noGrp="1"/>
          </p:cNvSpPr>
          <p:nvPr>
            <p:ph type="title"/>
          </p:nvPr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50" name="Google Shape;250;p62"/>
          <p:cNvSpPr txBox="1">
            <a:spLocks noGrp="1"/>
          </p:cNvSpPr>
          <p:nvPr>
            <p:ph type="body" idx="1"/>
          </p:nvPr>
        </p:nvSpPr>
        <p:spPr>
          <a:xfrm>
            <a:off x="781920" y="863280"/>
            <a:ext cx="551088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51" name="Google Shape;251;p62"/>
          <p:cNvSpPr txBox="1">
            <a:spLocks noGrp="1"/>
          </p:cNvSpPr>
          <p:nvPr>
            <p:ph type="body" idx="2"/>
          </p:nvPr>
        </p:nvSpPr>
        <p:spPr>
          <a:xfrm>
            <a:off x="6568560" y="863280"/>
            <a:ext cx="551088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52" name="Google Shape;252;p62"/>
          <p:cNvSpPr txBox="1">
            <a:spLocks noGrp="1"/>
          </p:cNvSpPr>
          <p:nvPr>
            <p:ph type="body" idx="3"/>
          </p:nvPr>
        </p:nvSpPr>
        <p:spPr>
          <a:xfrm>
            <a:off x="781920" y="3898800"/>
            <a:ext cx="1129284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63"/>
          <p:cNvSpPr txBox="1">
            <a:spLocks noGrp="1"/>
          </p:cNvSpPr>
          <p:nvPr>
            <p:ph type="title"/>
          </p:nvPr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55" name="Google Shape;255;p63"/>
          <p:cNvSpPr txBox="1">
            <a:spLocks noGrp="1"/>
          </p:cNvSpPr>
          <p:nvPr>
            <p:ph type="body" idx="1"/>
          </p:nvPr>
        </p:nvSpPr>
        <p:spPr>
          <a:xfrm>
            <a:off x="781920" y="863280"/>
            <a:ext cx="1129284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56" name="Google Shape;256;p63"/>
          <p:cNvSpPr txBox="1">
            <a:spLocks noGrp="1"/>
          </p:cNvSpPr>
          <p:nvPr>
            <p:ph type="body" idx="2"/>
          </p:nvPr>
        </p:nvSpPr>
        <p:spPr>
          <a:xfrm>
            <a:off x="781920" y="3898800"/>
            <a:ext cx="1129284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64"/>
          <p:cNvSpPr txBox="1">
            <a:spLocks noGrp="1"/>
          </p:cNvSpPr>
          <p:nvPr>
            <p:ph type="title"/>
          </p:nvPr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59" name="Google Shape;259;p64"/>
          <p:cNvSpPr txBox="1">
            <a:spLocks noGrp="1"/>
          </p:cNvSpPr>
          <p:nvPr>
            <p:ph type="body" idx="1"/>
          </p:nvPr>
        </p:nvSpPr>
        <p:spPr>
          <a:xfrm>
            <a:off x="781920" y="863280"/>
            <a:ext cx="551088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60" name="Google Shape;260;p64"/>
          <p:cNvSpPr txBox="1">
            <a:spLocks noGrp="1"/>
          </p:cNvSpPr>
          <p:nvPr>
            <p:ph type="body" idx="2"/>
          </p:nvPr>
        </p:nvSpPr>
        <p:spPr>
          <a:xfrm>
            <a:off x="6568560" y="863280"/>
            <a:ext cx="551088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61" name="Google Shape;261;p64"/>
          <p:cNvSpPr txBox="1">
            <a:spLocks noGrp="1"/>
          </p:cNvSpPr>
          <p:nvPr>
            <p:ph type="body" idx="3"/>
          </p:nvPr>
        </p:nvSpPr>
        <p:spPr>
          <a:xfrm>
            <a:off x="6568560" y="3898800"/>
            <a:ext cx="551088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62" name="Google Shape;262;p64"/>
          <p:cNvSpPr txBox="1">
            <a:spLocks noGrp="1"/>
          </p:cNvSpPr>
          <p:nvPr>
            <p:ph type="body" idx="4"/>
          </p:nvPr>
        </p:nvSpPr>
        <p:spPr>
          <a:xfrm>
            <a:off x="781920" y="3898800"/>
            <a:ext cx="551088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65"/>
          <p:cNvSpPr txBox="1">
            <a:spLocks noGrp="1"/>
          </p:cNvSpPr>
          <p:nvPr>
            <p:ph type="title"/>
          </p:nvPr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65" name="Google Shape;265;p65"/>
          <p:cNvSpPr txBox="1">
            <a:spLocks noGrp="1"/>
          </p:cNvSpPr>
          <p:nvPr>
            <p:ph type="body" idx="1"/>
          </p:nvPr>
        </p:nvSpPr>
        <p:spPr>
          <a:xfrm>
            <a:off x="781920" y="863280"/>
            <a:ext cx="11292840" cy="5810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66" name="Google Shape;266;p65"/>
          <p:cNvSpPr txBox="1">
            <a:spLocks noGrp="1"/>
          </p:cNvSpPr>
          <p:nvPr>
            <p:ph type="body" idx="2"/>
          </p:nvPr>
        </p:nvSpPr>
        <p:spPr>
          <a:xfrm>
            <a:off x="781920" y="863280"/>
            <a:ext cx="11292840" cy="5810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67" name="Google Shape;267;p65"/>
          <p:cNvSpPr/>
          <p:nvPr/>
        </p:nvSpPr>
        <p:spPr>
          <a:xfrm>
            <a:off x="781920" y="863280"/>
            <a:ext cx="11292840" cy="5810760"/>
          </a:xfrm>
          <a:prstGeom prst="rect">
            <a:avLst/>
          </a:prstGeom>
          <a:noFill/>
          <a:ln>
            <a:noFill/>
          </a:ln>
        </p:spPr>
      </p:sp>
      <p:sp>
        <p:nvSpPr>
          <p:cNvPr id="268" name="Google Shape;268;p65"/>
          <p:cNvSpPr/>
          <p:nvPr/>
        </p:nvSpPr>
        <p:spPr>
          <a:xfrm>
            <a:off x="781920" y="863280"/>
            <a:ext cx="11292840" cy="581076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>
            <a:spLocks noGrp="1"/>
          </p:cNvSpPr>
          <p:nvPr>
            <p:ph type="subTitle" idx="1"/>
          </p:nvPr>
        </p:nvSpPr>
        <p:spPr>
          <a:xfrm>
            <a:off x="781920" y="77040"/>
            <a:ext cx="11292840" cy="2999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68"/>
          <p:cNvSpPr txBox="1">
            <a:spLocks noGrp="1"/>
          </p:cNvSpPr>
          <p:nvPr>
            <p:ph type="title"/>
          </p:nvPr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76" name="Google Shape;276;p68"/>
          <p:cNvSpPr txBox="1">
            <a:spLocks noGrp="1"/>
          </p:cNvSpPr>
          <p:nvPr>
            <p:ph type="subTitle" idx="1"/>
          </p:nvPr>
        </p:nvSpPr>
        <p:spPr>
          <a:xfrm>
            <a:off x="781920" y="863280"/>
            <a:ext cx="11292840" cy="5810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69"/>
          <p:cNvSpPr txBox="1">
            <a:spLocks noGrp="1"/>
          </p:cNvSpPr>
          <p:nvPr>
            <p:ph type="title"/>
          </p:nvPr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79" name="Google Shape;279;p69"/>
          <p:cNvSpPr txBox="1">
            <a:spLocks noGrp="1"/>
          </p:cNvSpPr>
          <p:nvPr>
            <p:ph type="body" idx="1"/>
          </p:nvPr>
        </p:nvSpPr>
        <p:spPr>
          <a:xfrm>
            <a:off x="781920" y="863280"/>
            <a:ext cx="11292840" cy="5810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70"/>
          <p:cNvSpPr txBox="1">
            <a:spLocks noGrp="1"/>
          </p:cNvSpPr>
          <p:nvPr>
            <p:ph type="title"/>
          </p:nvPr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82" name="Google Shape;282;p70"/>
          <p:cNvSpPr txBox="1">
            <a:spLocks noGrp="1"/>
          </p:cNvSpPr>
          <p:nvPr>
            <p:ph type="body" idx="1"/>
          </p:nvPr>
        </p:nvSpPr>
        <p:spPr>
          <a:xfrm>
            <a:off x="781920" y="863280"/>
            <a:ext cx="5510880" cy="5810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83" name="Google Shape;283;p70"/>
          <p:cNvSpPr txBox="1">
            <a:spLocks noGrp="1"/>
          </p:cNvSpPr>
          <p:nvPr>
            <p:ph type="body" idx="2"/>
          </p:nvPr>
        </p:nvSpPr>
        <p:spPr>
          <a:xfrm>
            <a:off x="6568560" y="863280"/>
            <a:ext cx="5510880" cy="5810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71"/>
          <p:cNvSpPr txBox="1">
            <a:spLocks noGrp="1"/>
          </p:cNvSpPr>
          <p:nvPr>
            <p:ph type="title"/>
          </p:nvPr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72"/>
          <p:cNvSpPr txBox="1">
            <a:spLocks noGrp="1"/>
          </p:cNvSpPr>
          <p:nvPr>
            <p:ph type="subTitle" idx="1"/>
          </p:nvPr>
        </p:nvSpPr>
        <p:spPr>
          <a:xfrm>
            <a:off x="781920" y="77040"/>
            <a:ext cx="11292840" cy="2999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73"/>
          <p:cNvSpPr txBox="1">
            <a:spLocks noGrp="1"/>
          </p:cNvSpPr>
          <p:nvPr>
            <p:ph type="title"/>
          </p:nvPr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90" name="Google Shape;290;p73"/>
          <p:cNvSpPr txBox="1">
            <a:spLocks noGrp="1"/>
          </p:cNvSpPr>
          <p:nvPr>
            <p:ph type="body" idx="1"/>
          </p:nvPr>
        </p:nvSpPr>
        <p:spPr>
          <a:xfrm>
            <a:off x="781920" y="863280"/>
            <a:ext cx="551088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91" name="Google Shape;291;p73"/>
          <p:cNvSpPr txBox="1">
            <a:spLocks noGrp="1"/>
          </p:cNvSpPr>
          <p:nvPr>
            <p:ph type="body" idx="2"/>
          </p:nvPr>
        </p:nvSpPr>
        <p:spPr>
          <a:xfrm>
            <a:off x="781920" y="3898800"/>
            <a:ext cx="551088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92" name="Google Shape;292;p73"/>
          <p:cNvSpPr txBox="1">
            <a:spLocks noGrp="1"/>
          </p:cNvSpPr>
          <p:nvPr>
            <p:ph type="body" idx="3"/>
          </p:nvPr>
        </p:nvSpPr>
        <p:spPr>
          <a:xfrm>
            <a:off x="6568560" y="863280"/>
            <a:ext cx="5510880" cy="5810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74"/>
          <p:cNvSpPr txBox="1">
            <a:spLocks noGrp="1"/>
          </p:cNvSpPr>
          <p:nvPr>
            <p:ph type="title"/>
          </p:nvPr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95" name="Google Shape;295;p74"/>
          <p:cNvSpPr txBox="1">
            <a:spLocks noGrp="1"/>
          </p:cNvSpPr>
          <p:nvPr>
            <p:ph type="body" idx="1"/>
          </p:nvPr>
        </p:nvSpPr>
        <p:spPr>
          <a:xfrm>
            <a:off x="781920" y="863280"/>
            <a:ext cx="5510880" cy="5810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96" name="Google Shape;296;p74"/>
          <p:cNvSpPr txBox="1">
            <a:spLocks noGrp="1"/>
          </p:cNvSpPr>
          <p:nvPr>
            <p:ph type="body" idx="2"/>
          </p:nvPr>
        </p:nvSpPr>
        <p:spPr>
          <a:xfrm>
            <a:off x="6568560" y="863280"/>
            <a:ext cx="551088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97" name="Google Shape;297;p74"/>
          <p:cNvSpPr txBox="1">
            <a:spLocks noGrp="1"/>
          </p:cNvSpPr>
          <p:nvPr>
            <p:ph type="body" idx="3"/>
          </p:nvPr>
        </p:nvSpPr>
        <p:spPr>
          <a:xfrm>
            <a:off x="6568560" y="3898800"/>
            <a:ext cx="551088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75"/>
          <p:cNvSpPr txBox="1">
            <a:spLocks noGrp="1"/>
          </p:cNvSpPr>
          <p:nvPr>
            <p:ph type="title"/>
          </p:nvPr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300" name="Google Shape;300;p75"/>
          <p:cNvSpPr txBox="1">
            <a:spLocks noGrp="1"/>
          </p:cNvSpPr>
          <p:nvPr>
            <p:ph type="body" idx="1"/>
          </p:nvPr>
        </p:nvSpPr>
        <p:spPr>
          <a:xfrm>
            <a:off x="781920" y="863280"/>
            <a:ext cx="551088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301" name="Google Shape;301;p75"/>
          <p:cNvSpPr txBox="1">
            <a:spLocks noGrp="1"/>
          </p:cNvSpPr>
          <p:nvPr>
            <p:ph type="body" idx="2"/>
          </p:nvPr>
        </p:nvSpPr>
        <p:spPr>
          <a:xfrm>
            <a:off x="6568560" y="863280"/>
            <a:ext cx="551088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302" name="Google Shape;302;p75"/>
          <p:cNvSpPr txBox="1">
            <a:spLocks noGrp="1"/>
          </p:cNvSpPr>
          <p:nvPr>
            <p:ph type="body" idx="3"/>
          </p:nvPr>
        </p:nvSpPr>
        <p:spPr>
          <a:xfrm>
            <a:off x="781920" y="3898800"/>
            <a:ext cx="1129284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76"/>
          <p:cNvSpPr txBox="1">
            <a:spLocks noGrp="1"/>
          </p:cNvSpPr>
          <p:nvPr>
            <p:ph type="title"/>
          </p:nvPr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305" name="Google Shape;305;p76"/>
          <p:cNvSpPr txBox="1">
            <a:spLocks noGrp="1"/>
          </p:cNvSpPr>
          <p:nvPr>
            <p:ph type="body" idx="1"/>
          </p:nvPr>
        </p:nvSpPr>
        <p:spPr>
          <a:xfrm>
            <a:off x="781920" y="863280"/>
            <a:ext cx="1129284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306" name="Google Shape;306;p76"/>
          <p:cNvSpPr txBox="1">
            <a:spLocks noGrp="1"/>
          </p:cNvSpPr>
          <p:nvPr>
            <p:ph type="body" idx="2"/>
          </p:nvPr>
        </p:nvSpPr>
        <p:spPr>
          <a:xfrm>
            <a:off x="781920" y="3898800"/>
            <a:ext cx="1129284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77"/>
          <p:cNvSpPr txBox="1">
            <a:spLocks noGrp="1"/>
          </p:cNvSpPr>
          <p:nvPr>
            <p:ph type="title"/>
          </p:nvPr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309" name="Google Shape;309;p77"/>
          <p:cNvSpPr txBox="1">
            <a:spLocks noGrp="1"/>
          </p:cNvSpPr>
          <p:nvPr>
            <p:ph type="body" idx="1"/>
          </p:nvPr>
        </p:nvSpPr>
        <p:spPr>
          <a:xfrm>
            <a:off x="781920" y="863280"/>
            <a:ext cx="551088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310" name="Google Shape;310;p77"/>
          <p:cNvSpPr txBox="1">
            <a:spLocks noGrp="1"/>
          </p:cNvSpPr>
          <p:nvPr>
            <p:ph type="body" idx="2"/>
          </p:nvPr>
        </p:nvSpPr>
        <p:spPr>
          <a:xfrm>
            <a:off x="6568560" y="863280"/>
            <a:ext cx="551088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311" name="Google Shape;311;p77"/>
          <p:cNvSpPr txBox="1">
            <a:spLocks noGrp="1"/>
          </p:cNvSpPr>
          <p:nvPr>
            <p:ph type="body" idx="3"/>
          </p:nvPr>
        </p:nvSpPr>
        <p:spPr>
          <a:xfrm>
            <a:off x="6568560" y="3898800"/>
            <a:ext cx="551088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312" name="Google Shape;312;p77"/>
          <p:cNvSpPr txBox="1">
            <a:spLocks noGrp="1"/>
          </p:cNvSpPr>
          <p:nvPr>
            <p:ph type="body" idx="4"/>
          </p:nvPr>
        </p:nvSpPr>
        <p:spPr>
          <a:xfrm>
            <a:off x="781920" y="3898800"/>
            <a:ext cx="551088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8"/>
          <p:cNvSpPr txBox="1">
            <a:spLocks noGrp="1"/>
          </p:cNvSpPr>
          <p:nvPr>
            <p:ph type="title"/>
          </p:nvPr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30" name="Google Shape;30;p8"/>
          <p:cNvSpPr txBox="1">
            <a:spLocks noGrp="1"/>
          </p:cNvSpPr>
          <p:nvPr>
            <p:ph type="body" idx="1"/>
          </p:nvPr>
        </p:nvSpPr>
        <p:spPr>
          <a:xfrm>
            <a:off x="781920" y="863280"/>
            <a:ext cx="551088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body" idx="2"/>
          </p:nvPr>
        </p:nvSpPr>
        <p:spPr>
          <a:xfrm>
            <a:off x="781920" y="3898800"/>
            <a:ext cx="551088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32" name="Google Shape;32;p8"/>
          <p:cNvSpPr txBox="1">
            <a:spLocks noGrp="1"/>
          </p:cNvSpPr>
          <p:nvPr>
            <p:ph type="body" idx="3"/>
          </p:nvPr>
        </p:nvSpPr>
        <p:spPr>
          <a:xfrm>
            <a:off x="6568560" y="863280"/>
            <a:ext cx="5510880" cy="5810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78"/>
          <p:cNvSpPr txBox="1">
            <a:spLocks noGrp="1"/>
          </p:cNvSpPr>
          <p:nvPr>
            <p:ph type="title"/>
          </p:nvPr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315" name="Google Shape;315;p78"/>
          <p:cNvSpPr txBox="1">
            <a:spLocks noGrp="1"/>
          </p:cNvSpPr>
          <p:nvPr>
            <p:ph type="body" idx="1"/>
          </p:nvPr>
        </p:nvSpPr>
        <p:spPr>
          <a:xfrm>
            <a:off x="781920" y="863280"/>
            <a:ext cx="11292840" cy="5810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316" name="Google Shape;316;p78"/>
          <p:cNvSpPr txBox="1">
            <a:spLocks noGrp="1"/>
          </p:cNvSpPr>
          <p:nvPr>
            <p:ph type="body" idx="2"/>
          </p:nvPr>
        </p:nvSpPr>
        <p:spPr>
          <a:xfrm>
            <a:off x="781920" y="863280"/>
            <a:ext cx="11292840" cy="5810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317" name="Google Shape;317;p78"/>
          <p:cNvSpPr/>
          <p:nvPr/>
        </p:nvSpPr>
        <p:spPr>
          <a:xfrm>
            <a:off x="781920" y="863280"/>
            <a:ext cx="11292840" cy="5810760"/>
          </a:xfrm>
          <a:prstGeom prst="rect">
            <a:avLst/>
          </a:prstGeom>
          <a:noFill/>
          <a:ln>
            <a:noFill/>
          </a:ln>
        </p:spPr>
      </p:sp>
      <p:sp>
        <p:nvSpPr>
          <p:cNvPr id="318" name="Google Shape;318;p78"/>
          <p:cNvSpPr/>
          <p:nvPr/>
        </p:nvSpPr>
        <p:spPr>
          <a:xfrm>
            <a:off x="781920" y="863280"/>
            <a:ext cx="11292840" cy="581076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body" idx="1"/>
          </p:nvPr>
        </p:nvSpPr>
        <p:spPr>
          <a:xfrm>
            <a:off x="781920" y="863280"/>
            <a:ext cx="5510880" cy="5810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body" idx="2"/>
          </p:nvPr>
        </p:nvSpPr>
        <p:spPr>
          <a:xfrm>
            <a:off x="6568560" y="863280"/>
            <a:ext cx="551088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body" idx="3"/>
          </p:nvPr>
        </p:nvSpPr>
        <p:spPr>
          <a:xfrm>
            <a:off x="6568560" y="3898800"/>
            <a:ext cx="551088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>
            <a:spLocks noGrp="1"/>
          </p:cNvSpPr>
          <p:nvPr>
            <p:ph type="title"/>
          </p:nvPr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40" name="Google Shape;40;p10"/>
          <p:cNvSpPr txBox="1">
            <a:spLocks noGrp="1"/>
          </p:cNvSpPr>
          <p:nvPr>
            <p:ph type="body" idx="1"/>
          </p:nvPr>
        </p:nvSpPr>
        <p:spPr>
          <a:xfrm>
            <a:off x="781920" y="863280"/>
            <a:ext cx="551088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41" name="Google Shape;41;p10"/>
          <p:cNvSpPr txBox="1">
            <a:spLocks noGrp="1"/>
          </p:cNvSpPr>
          <p:nvPr>
            <p:ph type="body" idx="2"/>
          </p:nvPr>
        </p:nvSpPr>
        <p:spPr>
          <a:xfrm>
            <a:off x="6568560" y="863280"/>
            <a:ext cx="551088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42" name="Google Shape;42;p10"/>
          <p:cNvSpPr txBox="1">
            <a:spLocks noGrp="1"/>
          </p:cNvSpPr>
          <p:nvPr>
            <p:ph type="body" idx="3"/>
          </p:nvPr>
        </p:nvSpPr>
        <p:spPr>
          <a:xfrm>
            <a:off x="781920" y="3898800"/>
            <a:ext cx="11292840" cy="27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4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49.xml"/><Relationship Id="rId7" Type="http://schemas.openxmlformats.org/officeDocument/2006/relationships/slideLayout" Target="../slideLayouts/slideLayout53.xml"/><Relationship Id="rId12" Type="http://schemas.openxmlformats.org/officeDocument/2006/relationships/slideLayout" Target="../slideLayouts/slideLayout58.xml"/><Relationship Id="rId2" Type="http://schemas.openxmlformats.org/officeDocument/2006/relationships/slideLayout" Target="../slideLayouts/slideLayout48.xml"/><Relationship Id="rId1" Type="http://schemas.openxmlformats.org/officeDocument/2006/relationships/slideLayout" Target="../slideLayouts/slideLayout47.xml"/><Relationship Id="rId6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1.xml"/><Relationship Id="rId10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0.xml"/><Relationship Id="rId9" Type="http://schemas.openxmlformats.org/officeDocument/2006/relationships/slideLayout" Target="../slideLayouts/slideLayout5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6.xml"/><Relationship Id="rId13" Type="http://schemas.openxmlformats.org/officeDocument/2006/relationships/theme" Target="../theme/theme6.xml"/><Relationship Id="rId3" Type="http://schemas.openxmlformats.org/officeDocument/2006/relationships/slideLayout" Target="../slideLayouts/slideLayout61.xml"/><Relationship Id="rId7" Type="http://schemas.openxmlformats.org/officeDocument/2006/relationships/slideLayout" Target="../slideLayouts/slideLayout65.xml"/><Relationship Id="rId12" Type="http://schemas.openxmlformats.org/officeDocument/2006/relationships/slideLayout" Target="../slideLayouts/slideLayout70.xml"/><Relationship Id="rId2" Type="http://schemas.openxmlformats.org/officeDocument/2006/relationships/slideLayout" Target="../slideLayouts/slideLayout60.xml"/><Relationship Id="rId1" Type="http://schemas.openxmlformats.org/officeDocument/2006/relationships/slideLayout" Target="../slideLayouts/slideLayout59.xml"/><Relationship Id="rId6" Type="http://schemas.openxmlformats.org/officeDocument/2006/relationships/slideLayout" Target="../slideLayouts/slideLayout64.xml"/><Relationship Id="rId11" Type="http://schemas.openxmlformats.org/officeDocument/2006/relationships/slideLayout" Target="../slideLayouts/slideLayout69.xml"/><Relationship Id="rId5" Type="http://schemas.openxmlformats.org/officeDocument/2006/relationships/slideLayout" Target="../slideLayouts/slideLayout63.xml"/><Relationship Id="rId10" Type="http://schemas.openxmlformats.org/officeDocument/2006/relationships/slideLayout" Target="../slideLayouts/slideLayout68.xml"/><Relationship Id="rId4" Type="http://schemas.openxmlformats.org/officeDocument/2006/relationships/slideLayout" Target="../slideLayouts/slideLayout62.xml"/><Relationship Id="rId9" Type="http://schemas.openxmlformats.org/officeDocument/2006/relationships/slideLayout" Target="../slideLayouts/slideLayout6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DE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915200" y="1788480"/>
            <a:ext cx="8361000" cy="2097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dt" idx="10"/>
          </p:nvPr>
        </p:nvSpPr>
        <p:spPr>
          <a:xfrm>
            <a:off x="752760" y="6453360"/>
            <a:ext cx="1607760" cy="404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ftr" idx="11"/>
          </p:nvPr>
        </p:nvSpPr>
        <p:spPr>
          <a:xfrm>
            <a:off x="2584080" y="6453360"/>
            <a:ext cx="7022880" cy="404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sldNum" idx="12"/>
          </p:nvPr>
        </p:nvSpPr>
        <p:spPr>
          <a:xfrm>
            <a:off x="9830520" y="6453360"/>
            <a:ext cx="1595880" cy="404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buNone/>
              <a:defRPr sz="1800" b="0" i="0" u="none" strike="noStrike" cap="none">
                <a:solidFill>
                  <a:srgbClr val="191B0E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buNone/>
              <a:defRPr sz="1800" b="0" i="0" u="none" strike="noStrike" cap="none">
                <a:solidFill>
                  <a:srgbClr val="191B0E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buNone/>
              <a:defRPr sz="1800" b="0" i="0" u="none" strike="noStrike" cap="none">
                <a:solidFill>
                  <a:srgbClr val="191B0E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buNone/>
              <a:defRPr sz="1800" b="0" i="0" u="none" strike="noStrike" cap="none">
                <a:solidFill>
                  <a:srgbClr val="191B0E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buNone/>
              <a:defRPr sz="1800" b="0" i="0" u="none" strike="noStrike" cap="none">
                <a:solidFill>
                  <a:srgbClr val="191B0E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buNone/>
              <a:defRPr sz="1800" b="0" i="0" u="none" strike="noStrike" cap="none">
                <a:solidFill>
                  <a:srgbClr val="191B0E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buNone/>
              <a:defRPr sz="1800" b="0" i="0" u="none" strike="noStrike" cap="none">
                <a:solidFill>
                  <a:srgbClr val="191B0E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buNone/>
              <a:defRPr sz="1800" b="0" i="0" u="none" strike="noStrike" cap="none">
                <a:solidFill>
                  <a:srgbClr val="191B0E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buNone/>
              <a:defRPr sz="1800" b="0" i="0" u="none" strike="noStrike" cap="none">
                <a:solidFill>
                  <a:srgbClr val="191B0E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10;p1"/>
          <p:cNvSpPr/>
          <p:nvPr/>
        </p:nvSpPr>
        <p:spPr>
          <a:xfrm>
            <a:off x="8151840" y="1685520"/>
            <a:ext cx="3274560" cy="4408200"/>
          </a:xfrm>
          <a:custGeom>
            <a:avLst/>
            <a:gdLst/>
            <a:ahLst/>
            <a:cxnLst/>
            <a:rect l="l" t="t" r="r" b="b"/>
            <a:pathLst>
              <a:path w="10000" h="10000" extrusionOk="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rgbClr val="191B0E"/>
          </a:solidFill>
          <a:ln>
            <a:noFill/>
          </a:ln>
        </p:spPr>
      </p:sp>
      <p:sp>
        <p:nvSpPr>
          <p:cNvPr id="11" name="Google Shape;11;p1"/>
          <p:cNvSpPr/>
          <p:nvPr/>
        </p:nvSpPr>
        <p:spPr>
          <a:xfrm rot="10800000">
            <a:off x="752760" y="741600"/>
            <a:ext cx="3275280" cy="4408200"/>
          </a:xfrm>
          <a:custGeom>
            <a:avLst/>
            <a:gdLst/>
            <a:ahLst/>
            <a:cxnLst/>
            <a:rect l="l" t="t" r="r" b="b"/>
            <a:pathLst>
              <a:path w="10002" h="10000" extrusionOk="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rgbClr val="191B0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B0E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765000" y="1301400"/>
            <a:ext cx="9612720" cy="2852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000" rIns="45700" bIns="450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765000" y="4216320"/>
            <a:ext cx="961272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000" rIns="45700" bIns="450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62" name="Google Shape;62;p14"/>
          <p:cNvSpPr/>
          <p:nvPr/>
        </p:nvSpPr>
        <p:spPr>
          <a:xfrm>
            <a:off x="8151840" y="1685520"/>
            <a:ext cx="3274560" cy="44082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8924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19733"/>
                </a:lnTo>
                <a:lnTo>
                  <a:pt x="18924" y="19733"/>
                </a:lnTo>
                <a:lnTo>
                  <a:pt x="18924" y="0"/>
                </a:lnTo>
                <a:close/>
              </a:path>
            </a:pathLst>
          </a:custGeom>
          <a:solidFill>
            <a:srgbClr val="EFEDE3"/>
          </a:solidFill>
          <a:ln>
            <a:noFill/>
          </a:ln>
        </p:spPr>
      </p:sp>
      <p:sp>
        <p:nvSpPr>
          <p:cNvPr id="63" name="Google Shape;63;p14"/>
          <p:cNvSpPr txBox="1">
            <a:spLocks noGrp="1"/>
          </p:cNvSpPr>
          <p:nvPr>
            <p:ph type="sldNum" idx="12"/>
          </p:nvPr>
        </p:nvSpPr>
        <p:spPr>
          <a:xfrm>
            <a:off x="9830520" y="6453360"/>
            <a:ext cx="357840" cy="363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000" rIns="45700" bIns="450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24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buNone/>
              <a:defRPr sz="24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buNone/>
              <a:defRPr sz="24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buNone/>
              <a:defRPr sz="24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buNone/>
              <a:defRPr sz="24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spcBef>
                <a:spcPts val="0"/>
              </a:spcBef>
              <a:buNone/>
              <a:defRPr sz="24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spcBef>
                <a:spcPts val="0"/>
              </a:spcBef>
              <a:buNone/>
              <a:defRPr sz="24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spcBef>
                <a:spcPts val="0"/>
              </a:spcBef>
              <a:buNone/>
              <a:defRPr sz="24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spcBef>
                <a:spcPts val="0"/>
              </a:spcBef>
              <a:buNone/>
              <a:defRPr sz="24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DE3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7"/>
          <p:cNvSpPr/>
          <p:nvPr/>
        </p:nvSpPr>
        <p:spPr>
          <a:xfrm>
            <a:off x="478080" y="360"/>
            <a:ext cx="228240" cy="6857640"/>
          </a:xfrm>
          <a:prstGeom prst="rect">
            <a:avLst/>
          </a:prstGeom>
          <a:solidFill>
            <a:srgbClr val="191B0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27"/>
          <p:cNvSpPr txBox="1">
            <a:spLocks noGrp="1"/>
          </p:cNvSpPr>
          <p:nvPr>
            <p:ph type="title"/>
          </p:nvPr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000" rIns="45700" bIns="450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13" name="Google Shape;113;p27"/>
          <p:cNvSpPr txBox="1">
            <a:spLocks noGrp="1"/>
          </p:cNvSpPr>
          <p:nvPr>
            <p:ph type="body" idx="1"/>
          </p:nvPr>
        </p:nvSpPr>
        <p:spPr>
          <a:xfrm>
            <a:off x="781920" y="863280"/>
            <a:ext cx="11292840" cy="5810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000" rIns="45700" bIns="450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14" name="Google Shape;114;p27"/>
          <p:cNvSpPr txBox="1">
            <a:spLocks noGrp="1"/>
          </p:cNvSpPr>
          <p:nvPr>
            <p:ph type="sldNum" idx="12"/>
          </p:nvPr>
        </p:nvSpPr>
        <p:spPr>
          <a:xfrm>
            <a:off x="5892840" y="6172200"/>
            <a:ext cx="2844360" cy="367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000" rIns="45700" bIns="450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24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buNone/>
              <a:defRPr sz="24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buNone/>
              <a:defRPr sz="24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buNone/>
              <a:defRPr sz="24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buNone/>
              <a:defRPr sz="24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spcBef>
                <a:spcPts val="0"/>
              </a:spcBef>
              <a:buNone/>
              <a:defRPr sz="24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spcBef>
                <a:spcPts val="0"/>
              </a:spcBef>
              <a:buNone/>
              <a:defRPr sz="24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spcBef>
                <a:spcPts val="0"/>
              </a:spcBef>
              <a:buNone/>
              <a:defRPr sz="24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spcBef>
                <a:spcPts val="0"/>
              </a:spcBef>
              <a:buNone/>
              <a:defRPr sz="24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2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B0E"/>
        </a:solid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40"/>
          <p:cNvSpPr txBox="1">
            <a:spLocks noGrp="1"/>
          </p:cNvSpPr>
          <p:nvPr>
            <p:ph type="title"/>
          </p:nvPr>
        </p:nvSpPr>
        <p:spPr>
          <a:xfrm>
            <a:off x="765000" y="1301400"/>
            <a:ext cx="9612720" cy="2852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63" name="Google Shape;163;p40"/>
          <p:cNvSpPr txBox="1">
            <a:spLocks noGrp="1"/>
          </p:cNvSpPr>
          <p:nvPr>
            <p:ph type="body" idx="1"/>
          </p:nvPr>
        </p:nvSpPr>
        <p:spPr>
          <a:xfrm>
            <a:off x="765000" y="4216320"/>
            <a:ext cx="961272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64" name="Google Shape;164;p40"/>
          <p:cNvSpPr txBox="1">
            <a:spLocks noGrp="1"/>
          </p:cNvSpPr>
          <p:nvPr>
            <p:ph type="dt" idx="10"/>
          </p:nvPr>
        </p:nvSpPr>
        <p:spPr>
          <a:xfrm>
            <a:off x="739080" y="6453360"/>
            <a:ext cx="1622160" cy="404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65" name="Google Shape;165;p40"/>
          <p:cNvSpPr txBox="1">
            <a:spLocks noGrp="1"/>
          </p:cNvSpPr>
          <p:nvPr>
            <p:ph type="ftr" idx="11"/>
          </p:nvPr>
        </p:nvSpPr>
        <p:spPr>
          <a:xfrm>
            <a:off x="2584440" y="6453360"/>
            <a:ext cx="7022880" cy="404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66" name="Google Shape;166;p40"/>
          <p:cNvSpPr txBox="1">
            <a:spLocks noGrp="1"/>
          </p:cNvSpPr>
          <p:nvPr>
            <p:ph type="sldNum" idx="12"/>
          </p:nvPr>
        </p:nvSpPr>
        <p:spPr>
          <a:xfrm>
            <a:off x="9830520" y="6453360"/>
            <a:ext cx="1595880" cy="404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buNone/>
              <a:defRPr sz="1800" b="0" strike="noStrike">
                <a:solidFill>
                  <a:srgbClr val="EFEDE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buNone/>
              <a:defRPr sz="1800" b="0" strike="noStrike">
                <a:solidFill>
                  <a:srgbClr val="EFEDE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buNone/>
              <a:defRPr sz="1800" b="0" strike="noStrike">
                <a:solidFill>
                  <a:srgbClr val="EFEDE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buNone/>
              <a:defRPr sz="1800" b="0" strike="noStrike">
                <a:solidFill>
                  <a:srgbClr val="EFEDE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buNone/>
              <a:defRPr sz="1800" b="0" strike="noStrike">
                <a:solidFill>
                  <a:srgbClr val="EFEDE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buNone/>
              <a:defRPr sz="1800" b="0" strike="noStrike">
                <a:solidFill>
                  <a:srgbClr val="EFEDE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buNone/>
              <a:defRPr sz="1800" b="0" strike="noStrike">
                <a:solidFill>
                  <a:srgbClr val="EFEDE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buNone/>
              <a:defRPr sz="1800" b="0" strike="noStrike">
                <a:solidFill>
                  <a:srgbClr val="EFEDE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buNone/>
              <a:defRPr sz="1800" b="0" strike="noStrike">
                <a:solidFill>
                  <a:srgbClr val="EFEDE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40"/>
          <p:cNvSpPr/>
          <p:nvPr/>
        </p:nvSpPr>
        <p:spPr>
          <a:xfrm>
            <a:off x="8151840" y="1685520"/>
            <a:ext cx="3274560" cy="4408200"/>
          </a:xfrm>
          <a:custGeom>
            <a:avLst/>
            <a:gdLst/>
            <a:ahLst/>
            <a:cxnLst/>
            <a:rect l="l" t="t" r="r" b="b"/>
            <a:pathLst>
              <a:path w="4125" h="5554" extrusionOk="0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rgbClr val="EFEDE3"/>
          </a:solidFill>
          <a:ln>
            <a:noFill/>
          </a:ln>
        </p:spPr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4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DE3"/>
        </a:solidFill>
        <a:effectLst/>
      </p:bgPr>
    </p:bg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53"/>
          <p:cNvSpPr/>
          <p:nvPr/>
        </p:nvSpPr>
        <p:spPr>
          <a:xfrm>
            <a:off x="0" y="360"/>
            <a:ext cx="5303160" cy="6857280"/>
          </a:xfrm>
          <a:prstGeom prst="rect">
            <a:avLst/>
          </a:prstGeom>
          <a:solidFill>
            <a:srgbClr val="8C8D8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53"/>
          <p:cNvSpPr txBox="1">
            <a:spLocks noGrp="1"/>
          </p:cNvSpPr>
          <p:nvPr>
            <p:ph type="title"/>
          </p:nvPr>
        </p:nvSpPr>
        <p:spPr>
          <a:xfrm>
            <a:off x="723960" y="685800"/>
            <a:ext cx="3855240" cy="2157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17" name="Google Shape;217;p53"/>
          <p:cNvSpPr txBox="1">
            <a:spLocks noGrp="1"/>
          </p:cNvSpPr>
          <p:nvPr>
            <p:ph type="body" idx="1"/>
          </p:nvPr>
        </p:nvSpPr>
        <p:spPr>
          <a:xfrm>
            <a:off x="6256080" y="685800"/>
            <a:ext cx="5211720" cy="51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18" name="Google Shape;218;p53"/>
          <p:cNvSpPr txBox="1">
            <a:spLocks noGrp="1"/>
          </p:cNvSpPr>
          <p:nvPr>
            <p:ph type="body" idx="2"/>
          </p:nvPr>
        </p:nvSpPr>
        <p:spPr>
          <a:xfrm>
            <a:off x="723960" y="2856240"/>
            <a:ext cx="3855240" cy="3010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19" name="Google Shape;219;p53"/>
          <p:cNvSpPr txBox="1">
            <a:spLocks noGrp="1"/>
          </p:cNvSpPr>
          <p:nvPr>
            <p:ph type="dt" idx="10"/>
          </p:nvPr>
        </p:nvSpPr>
        <p:spPr>
          <a:xfrm>
            <a:off x="723960" y="6453360"/>
            <a:ext cx="1204200" cy="404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20" name="Google Shape;220;p53"/>
          <p:cNvSpPr txBox="1">
            <a:spLocks noGrp="1"/>
          </p:cNvSpPr>
          <p:nvPr>
            <p:ph type="ftr" idx="11"/>
          </p:nvPr>
        </p:nvSpPr>
        <p:spPr>
          <a:xfrm>
            <a:off x="2206080" y="6453360"/>
            <a:ext cx="2373480" cy="404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21" name="Google Shape;221;p53"/>
          <p:cNvSpPr txBox="1">
            <a:spLocks noGrp="1"/>
          </p:cNvSpPr>
          <p:nvPr>
            <p:ph type="sldNum" idx="12"/>
          </p:nvPr>
        </p:nvSpPr>
        <p:spPr>
          <a:xfrm>
            <a:off x="9883080" y="6453360"/>
            <a:ext cx="1595880" cy="404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buNone/>
              <a:defRPr sz="1800" b="0" strike="noStrike">
                <a:solidFill>
                  <a:srgbClr val="191B0E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buNone/>
              <a:defRPr sz="1800" b="0" strike="noStrike">
                <a:solidFill>
                  <a:srgbClr val="191B0E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buNone/>
              <a:defRPr sz="1800" b="0" strike="noStrike">
                <a:solidFill>
                  <a:srgbClr val="191B0E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buNone/>
              <a:defRPr sz="1800" b="0" strike="noStrike">
                <a:solidFill>
                  <a:srgbClr val="191B0E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buNone/>
              <a:defRPr sz="1800" b="0" strike="noStrike">
                <a:solidFill>
                  <a:srgbClr val="191B0E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buNone/>
              <a:defRPr sz="1800" b="0" strike="noStrike">
                <a:solidFill>
                  <a:srgbClr val="191B0E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buNone/>
              <a:defRPr sz="1800" b="0" strike="noStrike">
                <a:solidFill>
                  <a:srgbClr val="191B0E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buNone/>
              <a:defRPr sz="1800" b="0" strike="noStrike">
                <a:solidFill>
                  <a:srgbClr val="191B0E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buNone/>
              <a:defRPr sz="1800" b="0" strike="noStrike">
                <a:solidFill>
                  <a:srgbClr val="191B0E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53"/>
          <p:cNvSpPr/>
          <p:nvPr/>
        </p:nvSpPr>
        <p:spPr>
          <a:xfrm>
            <a:off x="5303520" y="360"/>
            <a:ext cx="228240" cy="6857640"/>
          </a:xfrm>
          <a:prstGeom prst="rect">
            <a:avLst/>
          </a:prstGeom>
          <a:solidFill>
            <a:srgbClr val="191B0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  <p:sldLayoutId id="2147483707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DE3"/>
        </a:solidFill>
        <a:effectLst/>
      </p:bgPr>
    </p:bg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66"/>
          <p:cNvSpPr/>
          <p:nvPr/>
        </p:nvSpPr>
        <p:spPr>
          <a:xfrm>
            <a:off x="478080" y="360"/>
            <a:ext cx="228240" cy="6857640"/>
          </a:xfrm>
          <a:prstGeom prst="rect">
            <a:avLst/>
          </a:prstGeom>
          <a:solidFill>
            <a:srgbClr val="191B0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66"/>
          <p:cNvSpPr txBox="1">
            <a:spLocks noGrp="1"/>
          </p:cNvSpPr>
          <p:nvPr>
            <p:ph type="title"/>
          </p:nvPr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72" name="Google Shape;272;p66"/>
          <p:cNvSpPr txBox="1">
            <a:spLocks noGrp="1"/>
          </p:cNvSpPr>
          <p:nvPr>
            <p:ph type="body" idx="1"/>
          </p:nvPr>
        </p:nvSpPr>
        <p:spPr>
          <a:xfrm>
            <a:off x="781920" y="863280"/>
            <a:ext cx="11292840" cy="5810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9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9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9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9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8.xml"/><Relationship Id="rId4" Type="http://schemas.openxmlformats.org/officeDocument/2006/relationships/image" Target="../media/image23.gi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9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tif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9.xml"/><Relationship Id="rId4" Type="http://schemas.openxmlformats.org/officeDocument/2006/relationships/image" Target="../media/image26.tiff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28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3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9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79"/>
          <p:cNvSpPr txBox="1"/>
          <p:nvPr/>
        </p:nvSpPr>
        <p:spPr>
          <a:xfrm>
            <a:off x="1915200" y="2038680"/>
            <a:ext cx="8361000" cy="2097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6000" b="0" i="0" u="none" strike="noStrike" cap="none" dirty="0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ORGANIZAÇÃO DE COMPUTADORES I: PowerPC 601</a:t>
            </a:r>
            <a:endParaRPr sz="1800" b="0" i="0" u="none" strike="noStrike" cap="none" dirty="0">
              <a:solidFill>
                <a:srgbClr val="00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24" name="Google Shape;324;p79"/>
          <p:cNvSpPr txBox="1"/>
          <p:nvPr/>
        </p:nvSpPr>
        <p:spPr>
          <a:xfrm>
            <a:off x="2679840" y="4534200"/>
            <a:ext cx="6831360" cy="108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300" b="0" i="0" u="none" strike="noStrike" cap="none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Carla D'Abreu Martins</a:t>
            </a:r>
            <a:endParaRPr sz="3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300" b="0" i="0" u="none" strike="noStrike" cap="none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Felipe Miguel Nery Lunkes</a:t>
            </a:r>
            <a:endParaRPr sz="3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300" b="0" i="0" u="none" strike="noStrike" cap="none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Michelle Lopes Srbek</a:t>
            </a:r>
            <a:endParaRPr sz="3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300" b="0" i="0" u="none" strike="noStrike" cap="none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Tayna Kimberly Rodrigues </a:t>
            </a:r>
            <a:endParaRPr sz="3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45933" t="30981" r="34380" b="61023"/>
          <a:stretch>
            <a:fillRect/>
          </a:stretch>
        </p:blipFill>
        <p:spPr bwMode="auto">
          <a:xfrm>
            <a:off x="407368" y="5661248"/>
            <a:ext cx="3273091" cy="7200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83"/>
          <p:cNvSpPr txBox="1"/>
          <p:nvPr/>
        </p:nvSpPr>
        <p:spPr>
          <a:xfrm>
            <a:off x="1190520" y="2327760"/>
            <a:ext cx="9612720" cy="2202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200" b="0" strike="noStrike">
                <a:solidFill>
                  <a:srgbClr val="EFEDE3"/>
                </a:solidFill>
                <a:latin typeface="Arial"/>
                <a:ea typeface="Arial"/>
                <a:cs typeface="Arial"/>
                <a:sym typeface="Arial"/>
              </a:rPr>
              <a:t>Conjunto de instruções e operação</a:t>
            </a:r>
            <a:endParaRPr sz="1800" b="0" strike="noStrike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84"/>
          <p:cNvSpPr txBox="1"/>
          <p:nvPr/>
        </p:nvSpPr>
        <p:spPr>
          <a:xfrm>
            <a:off x="5710680" y="746280"/>
            <a:ext cx="6383160" cy="754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84120" marR="0" lvl="0" indent="-383760" algn="just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rgbClr val="191B0E"/>
              </a:buClr>
              <a:buSzPts val="2000"/>
              <a:buFont typeface="Arial"/>
              <a:buChar char="•"/>
            </a:pPr>
            <a:r>
              <a:rPr lang="pt-BR" sz="2000" b="0" strike="noStrike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Três instruções executadas a cada ciclo (sendo uma em cada unidade de execução);</a:t>
            </a:r>
            <a:endParaRPr sz="2000" b="0" strike="noStrike">
              <a:solidFill>
                <a:srgbClr val="191B0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" name="Google Shape;354;p84"/>
          <p:cNvSpPr/>
          <p:nvPr/>
        </p:nvSpPr>
        <p:spPr>
          <a:xfrm>
            <a:off x="5647320" y="81720"/>
            <a:ext cx="663912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b="0" strike="noStrike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Conjunto de instruções e operação</a:t>
            </a:r>
            <a:endParaRPr sz="1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5" name="Google Shape;355;p84"/>
          <p:cNvPicPr preferRelativeResize="0"/>
          <p:nvPr/>
        </p:nvPicPr>
        <p:blipFill rotWithShape="1">
          <a:blip r:embed="rId3">
            <a:alphaModFix/>
          </a:blip>
          <a:srcRect l="36091" t="17774" r="36402" b="9997"/>
          <a:stretch/>
        </p:blipFill>
        <p:spPr>
          <a:xfrm>
            <a:off x="532800" y="179624"/>
            <a:ext cx="4295520" cy="6345720"/>
          </a:xfrm>
          <a:prstGeom prst="rect">
            <a:avLst/>
          </a:prstGeom>
          <a:noFill/>
          <a:ln w="284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56" name="Google Shape;356;p84"/>
          <p:cNvSpPr/>
          <p:nvPr/>
        </p:nvSpPr>
        <p:spPr>
          <a:xfrm>
            <a:off x="776520" y="1898984"/>
            <a:ext cx="3691800" cy="1190160"/>
          </a:xfrm>
          <a:prstGeom prst="rect">
            <a:avLst/>
          </a:prstGeom>
          <a:noFill/>
          <a:ln w="381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84"/>
          <p:cNvSpPr/>
          <p:nvPr/>
        </p:nvSpPr>
        <p:spPr>
          <a:xfrm>
            <a:off x="5647320" y="4093920"/>
            <a:ext cx="6383160" cy="754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84120" marR="0" lvl="0" indent="-383760" algn="just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rgbClr val="191B0E"/>
              </a:buClr>
              <a:buSzPts val="2000"/>
              <a:buFont typeface="Arial"/>
              <a:buChar char="•"/>
            </a:pPr>
            <a:r>
              <a:rPr lang="pt-BR" sz="2000" b="0" strike="noStrike" dirty="0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Execução em um ciclo de </a:t>
            </a:r>
            <a:r>
              <a:rPr lang="pt-BR" sz="2000" b="0" i="1" strike="noStrike" dirty="0" err="1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clock</a:t>
            </a:r>
            <a:r>
              <a:rPr lang="pt-BR" sz="2000" b="0" strike="noStrike" dirty="0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 para a maioria das instruções implementadas;</a:t>
            </a:r>
            <a:endParaRPr sz="180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8" name="Google Shape;358;p84"/>
          <p:cNvSpPr/>
          <p:nvPr/>
        </p:nvSpPr>
        <p:spPr>
          <a:xfrm>
            <a:off x="5647320" y="4728240"/>
            <a:ext cx="6383160" cy="9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84120" marR="0" lvl="0" indent="-383760" algn="just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rgbClr val="191B0E"/>
              </a:buClr>
              <a:buSzPts val="2000"/>
              <a:buFont typeface="Arial"/>
              <a:buChar char="•"/>
            </a:pPr>
            <a:r>
              <a:rPr lang="pt-BR" sz="2000" b="0" strike="noStrike" dirty="0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A execução das instruções pode ocorrer fora de ordem, para ganho de desempenho. Entretanto, o processador faz parecer </a:t>
            </a:r>
            <a:r>
              <a:rPr lang="pt-BR" sz="2000" b="0" strike="noStrike" dirty="0" smtClean="0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sequencial</a:t>
            </a:r>
            <a:r>
              <a:rPr lang="pt-BR" sz="2000" b="0" strike="noStrike" dirty="0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;</a:t>
            </a:r>
            <a:endParaRPr sz="180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" name="Grupo 14"/>
          <p:cNvGrpSpPr/>
          <p:nvPr/>
        </p:nvGrpSpPr>
        <p:grpSpPr>
          <a:xfrm>
            <a:off x="6217920" y="1522080"/>
            <a:ext cx="5441040" cy="2440080"/>
            <a:chOff x="6217920" y="1522080"/>
            <a:chExt cx="5441040" cy="2440080"/>
          </a:xfrm>
        </p:grpSpPr>
        <p:pic>
          <p:nvPicPr>
            <p:cNvPr id="359" name="Google Shape;359;p84"/>
            <p:cNvPicPr preferRelativeResize="0"/>
            <p:nvPr/>
          </p:nvPicPr>
          <p:blipFill rotWithShape="1">
            <a:blip r:embed="rId3">
              <a:alphaModFix/>
            </a:blip>
            <a:srcRect l="38433" t="39517" r="55513" b="52024"/>
            <a:stretch/>
          </p:blipFill>
          <p:spPr>
            <a:xfrm>
              <a:off x="6619680" y="2489400"/>
              <a:ext cx="1274760" cy="1148400"/>
            </a:xfrm>
            <a:prstGeom prst="rect">
              <a:avLst/>
            </a:prstGeom>
            <a:noFill/>
            <a:ln w="284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360" name="Google Shape;360;p84"/>
            <p:cNvPicPr preferRelativeResize="0"/>
            <p:nvPr/>
          </p:nvPicPr>
          <p:blipFill rotWithShape="1">
            <a:blip r:embed="rId3">
              <a:alphaModFix/>
            </a:blip>
            <a:srcRect l="46612" t="39720" r="47527" b="51598"/>
            <a:stretch/>
          </p:blipFill>
          <p:spPr>
            <a:xfrm>
              <a:off x="8262360" y="2469240"/>
              <a:ext cx="1279800" cy="1168560"/>
            </a:xfrm>
            <a:prstGeom prst="rect">
              <a:avLst/>
            </a:prstGeom>
            <a:noFill/>
            <a:ln w="284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361" name="Google Shape;361;p84"/>
            <p:cNvPicPr preferRelativeResize="0"/>
            <p:nvPr/>
          </p:nvPicPr>
          <p:blipFill rotWithShape="1">
            <a:blip r:embed="rId3">
              <a:alphaModFix/>
            </a:blip>
            <a:srcRect l="54447" t="39482" r="39597" b="51916"/>
            <a:stretch/>
          </p:blipFill>
          <p:spPr>
            <a:xfrm>
              <a:off x="9910080" y="2469240"/>
              <a:ext cx="1274760" cy="1168560"/>
            </a:xfrm>
            <a:prstGeom prst="rect">
              <a:avLst/>
            </a:prstGeom>
            <a:noFill/>
            <a:ln w="284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</p:pic>
        <p:sp>
          <p:nvSpPr>
            <p:cNvPr id="362" name="Google Shape;362;p84"/>
            <p:cNvSpPr/>
            <p:nvPr/>
          </p:nvSpPr>
          <p:spPr>
            <a:xfrm>
              <a:off x="6217920" y="1530000"/>
              <a:ext cx="5441040" cy="2432160"/>
            </a:xfrm>
            <a:prstGeom prst="rect">
              <a:avLst/>
            </a:prstGeom>
            <a:noFill/>
            <a:ln w="381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84"/>
            <p:cNvSpPr/>
            <p:nvPr/>
          </p:nvSpPr>
          <p:spPr>
            <a:xfrm>
              <a:off x="6713640" y="1603440"/>
              <a:ext cx="1086480" cy="63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0000" tIns="45000" rIns="90000" bIns="450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800" b="0" i="1" strike="noStrike" dirty="0" err="1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Integer</a:t>
              </a:r>
              <a:endParaRPr sz="1800" b="0" i="1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800" b="0" i="1" strike="noStrike" dirty="0" err="1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unit</a:t>
              </a:r>
              <a:endParaRPr sz="1800" b="0" i="1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p84"/>
            <p:cNvSpPr/>
            <p:nvPr/>
          </p:nvSpPr>
          <p:spPr>
            <a:xfrm>
              <a:off x="8262360" y="1522080"/>
              <a:ext cx="1274760" cy="82044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0000" tIns="45000" rIns="90000" bIns="450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600" b="0" i="1" strike="noStrike" dirty="0" err="1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Branch</a:t>
              </a:r>
              <a:r>
                <a:rPr lang="pt-BR" sz="1600" b="0" i="1" strike="noStrik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pt-BR" sz="1600" b="0" i="1" strike="noStrike" dirty="0" err="1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processing</a:t>
              </a:r>
              <a:endParaRPr sz="1800" b="0" i="1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600" b="0" i="1" strike="noStrike" dirty="0" err="1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unit</a:t>
              </a:r>
              <a:endParaRPr sz="1800" b="0" i="1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84"/>
            <p:cNvSpPr/>
            <p:nvPr/>
          </p:nvSpPr>
          <p:spPr>
            <a:xfrm>
              <a:off x="9910080" y="1530000"/>
              <a:ext cx="1274760" cy="82044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0000" tIns="45000" rIns="90000" bIns="450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600" b="0" i="1" strike="noStrik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Floating </a:t>
              </a:r>
              <a:r>
                <a:rPr lang="pt-BR" sz="1600" b="0" i="1" strike="noStrike" dirty="0" err="1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point</a:t>
              </a:r>
              <a:endParaRPr sz="1800" b="0" i="1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600" b="0" i="1" strike="noStrike" dirty="0" err="1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unit</a:t>
              </a:r>
              <a:endParaRPr sz="1800" b="0" i="1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" name="CaixaDeTexto 15"/>
          <p:cNvSpPr txBox="1"/>
          <p:nvPr/>
        </p:nvSpPr>
        <p:spPr>
          <a:xfrm>
            <a:off x="983432" y="6567554"/>
            <a:ext cx="32403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/>
              <a:t>Fonte:  </a:t>
            </a:r>
            <a:r>
              <a:rPr lang="pt-BR" sz="1200" dirty="0" err="1" smtClean="0"/>
              <a:t>Freescale</a:t>
            </a:r>
            <a:r>
              <a:rPr lang="pt-BR" sz="1200" dirty="0" smtClean="0"/>
              <a:t> </a:t>
            </a:r>
            <a:r>
              <a:rPr lang="pt-BR" sz="1200" dirty="0" err="1" smtClean="0"/>
              <a:t>Semiconductor</a:t>
            </a:r>
            <a:r>
              <a:rPr lang="pt-BR" sz="1200" dirty="0" smtClean="0"/>
              <a:t>, Inc., 1993</a:t>
            </a:r>
            <a:endParaRPr lang="pt-BR" sz="12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3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000"/>
                                        <p:tgtEl>
                                          <p:spTgt spid="3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6" grpId="0" animBg="1"/>
      <p:bldP spid="357" grpId="0" build="allAtOnce"/>
      <p:bldP spid="358" grpId="0" build="allAtOnce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87"/>
          <p:cNvSpPr txBox="1"/>
          <p:nvPr/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b="0" strike="noStrike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Formatos de instrução</a:t>
            </a:r>
            <a:endParaRPr sz="1800" b="0" strike="noStrike">
              <a:solidFill>
                <a:srgbClr val="00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86" name="Google Shape;386;p87"/>
          <p:cNvSpPr txBox="1"/>
          <p:nvPr/>
        </p:nvSpPr>
        <p:spPr>
          <a:xfrm>
            <a:off x="781920" y="863280"/>
            <a:ext cx="11292840" cy="5810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84120" marR="0" lvl="0" indent="-383760" algn="l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rgbClr val="191B0E"/>
              </a:buClr>
              <a:buSzPts val="2000"/>
              <a:buFont typeface="Arial"/>
              <a:buChar char="•"/>
            </a:pPr>
            <a:r>
              <a:rPr lang="pt-BR" sz="2000" b="0" strike="noStrike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Os bits 0-5 sempre especificam um código de operação primário;</a:t>
            </a:r>
            <a:endParaRPr sz="2000" b="0" strike="noStrike">
              <a:solidFill>
                <a:srgbClr val="191B0E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83760" algn="l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rgbClr val="191B0E"/>
              </a:buClr>
              <a:buSzPts val="2000"/>
              <a:buFont typeface="Arial"/>
              <a:buChar char="•"/>
            </a:pPr>
            <a:r>
              <a:rPr lang="pt-BR" sz="2000" b="0" i="0" u="none" strike="noStrike" cap="none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Muitas das instruções podem apresentar um código de operação secundário; </a:t>
            </a:r>
            <a:endParaRPr sz="1800" b="0" i="0" u="none" strike="noStrike" cap="none">
              <a:solidFill>
                <a:srgbClr val="191B0E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84120" marR="0" lvl="0" indent="-383760" algn="l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rgbClr val="191B0E"/>
              </a:buClr>
              <a:buSzPts val="2000"/>
              <a:buFont typeface="Arial"/>
              <a:buChar char="•"/>
            </a:pPr>
            <a:r>
              <a:rPr lang="pt-BR" sz="2000" b="0" strike="noStrike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Diversos formatos, dependendo dos argumentos necessários para a instrução.</a:t>
            </a:r>
            <a:endParaRPr sz="2000" b="0" strike="noStrike">
              <a:solidFill>
                <a:srgbClr val="191B0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87" name="Google Shape;387;p87"/>
          <p:cNvPicPr preferRelativeResize="0"/>
          <p:nvPr/>
        </p:nvPicPr>
        <p:blipFill rotWithShape="1">
          <a:blip r:embed="rId3">
            <a:alphaModFix/>
          </a:blip>
          <a:srcRect l="32495" t="17774" r="33591" b="11523"/>
          <a:stretch/>
        </p:blipFill>
        <p:spPr>
          <a:xfrm>
            <a:off x="2355120" y="1970984"/>
            <a:ext cx="3883320" cy="4554360"/>
          </a:xfrm>
          <a:prstGeom prst="rect">
            <a:avLst/>
          </a:prstGeom>
          <a:noFill/>
          <a:ln w="284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388" name="Google Shape;388;p87"/>
          <p:cNvPicPr preferRelativeResize="0"/>
          <p:nvPr/>
        </p:nvPicPr>
        <p:blipFill rotWithShape="1">
          <a:blip r:embed="rId4">
            <a:alphaModFix/>
          </a:blip>
          <a:srcRect l="33591" t="15262" r="33902" b="32497"/>
          <a:stretch/>
        </p:blipFill>
        <p:spPr>
          <a:xfrm>
            <a:off x="6367320" y="2420888"/>
            <a:ext cx="4221360" cy="3816360"/>
          </a:xfrm>
          <a:prstGeom prst="rect">
            <a:avLst/>
          </a:prstGeom>
          <a:noFill/>
          <a:ln w="284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6" name="CaixaDeTexto 5"/>
          <p:cNvSpPr txBox="1"/>
          <p:nvPr/>
        </p:nvSpPr>
        <p:spPr>
          <a:xfrm>
            <a:off x="2711624" y="6581001"/>
            <a:ext cx="32403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/>
              <a:t>Fonte:  </a:t>
            </a:r>
            <a:r>
              <a:rPr lang="pt-BR" sz="1200" dirty="0" err="1" smtClean="0"/>
              <a:t>Freescale</a:t>
            </a:r>
            <a:r>
              <a:rPr lang="pt-BR" sz="1200" dirty="0" smtClean="0"/>
              <a:t> </a:t>
            </a:r>
            <a:r>
              <a:rPr lang="pt-BR" sz="1200" dirty="0" err="1" smtClean="0"/>
              <a:t>Semiconductor</a:t>
            </a:r>
            <a:r>
              <a:rPr lang="pt-BR" sz="1200" dirty="0" smtClean="0"/>
              <a:t>, Inc., 1993</a:t>
            </a:r>
            <a:endParaRPr lang="pt-BR" sz="1200" dirty="0"/>
          </a:p>
        </p:txBody>
      </p:sp>
      <p:sp>
        <p:nvSpPr>
          <p:cNvPr id="7" name="CaixaDeTexto 6"/>
          <p:cNvSpPr txBox="1"/>
          <p:nvPr/>
        </p:nvSpPr>
        <p:spPr>
          <a:xfrm>
            <a:off x="6960096" y="6309320"/>
            <a:ext cx="32403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/>
              <a:t>Fonte:  </a:t>
            </a:r>
            <a:r>
              <a:rPr lang="pt-BR" sz="1200" dirty="0" err="1" smtClean="0"/>
              <a:t>Freescale</a:t>
            </a:r>
            <a:r>
              <a:rPr lang="pt-BR" sz="1200" dirty="0" smtClean="0"/>
              <a:t> </a:t>
            </a:r>
            <a:r>
              <a:rPr lang="pt-BR" sz="1200" dirty="0" err="1" smtClean="0"/>
              <a:t>Semiconductor</a:t>
            </a:r>
            <a:r>
              <a:rPr lang="pt-BR" sz="1200" dirty="0" smtClean="0"/>
              <a:t>, Inc., 1993</a:t>
            </a:r>
            <a:endParaRPr lang="pt-BR" sz="1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85"/>
          <p:cNvSpPr txBox="1"/>
          <p:nvPr/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b="0" strike="noStrike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Formatos de instrução</a:t>
            </a:r>
            <a:endParaRPr sz="1800" b="0" strike="noStrike">
              <a:solidFill>
                <a:srgbClr val="00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371" name="Google Shape;371;p85"/>
          <p:cNvPicPr preferRelativeResize="0"/>
          <p:nvPr/>
        </p:nvPicPr>
        <p:blipFill rotWithShape="1">
          <a:blip r:embed="rId3">
            <a:alphaModFix/>
          </a:blip>
          <a:srcRect l="27136" t="23986" r="25921" b="11090"/>
          <a:stretch/>
        </p:blipFill>
        <p:spPr>
          <a:xfrm>
            <a:off x="3494880" y="1455120"/>
            <a:ext cx="5866920" cy="4564440"/>
          </a:xfrm>
          <a:prstGeom prst="rect">
            <a:avLst/>
          </a:prstGeom>
          <a:noFill/>
          <a:ln w="284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" name="CaixaDeTexto 3"/>
          <p:cNvSpPr txBox="1"/>
          <p:nvPr/>
        </p:nvSpPr>
        <p:spPr>
          <a:xfrm>
            <a:off x="4943872" y="6165304"/>
            <a:ext cx="32403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/>
              <a:t>Fonte:  </a:t>
            </a:r>
            <a:r>
              <a:rPr lang="pt-BR" sz="1200" dirty="0" err="1" smtClean="0"/>
              <a:t>Freescale</a:t>
            </a:r>
            <a:r>
              <a:rPr lang="pt-BR" sz="1200" dirty="0" smtClean="0"/>
              <a:t> </a:t>
            </a:r>
            <a:r>
              <a:rPr lang="pt-BR" sz="1200" dirty="0" err="1" smtClean="0"/>
              <a:t>Semiconductor</a:t>
            </a:r>
            <a:r>
              <a:rPr lang="pt-BR" sz="1200" dirty="0" smtClean="0"/>
              <a:t>, Inc., 1993</a:t>
            </a:r>
            <a:endParaRPr lang="pt-BR" sz="1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86"/>
          <p:cNvSpPr txBox="1"/>
          <p:nvPr/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b="0" strike="noStrike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Instruções suportadas</a:t>
            </a:r>
            <a:endParaRPr sz="1800" b="0" strike="noStrike">
              <a:solidFill>
                <a:srgbClr val="00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77" name="Google Shape;377;p86"/>
          <p:cNvSpPr txBox="1"/>
          <p:nvPr/>
        </p:nvSpPr>
        <p:spPr>
          <a:xfrm>
            <a:off x="781920" y="863280"/>
            <a:ext cx="11292840" cy="5810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84120" marR="0" lvl="0" indent="-383760" algn="l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rgbClr val="191B0E"/>
              </a:buClr>
              <a:buSzPts val="2000"/>
              <a:buFont typeface="Arial"/>
              <a:buChar char="•"/>
            </a:pPr>
            <a:r>
              <a:rPr lang="pt-BR" sz="2000" b="0" strike="noStrike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252 instruções implementadas;</a:t>
            </a:r>
            <a:endParaRPr sz="2000" b="0" strike="noStrike">
              <a:solidFill>
                <a:srgbClr val="191B0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78" name="Google Shape;378;p86"/>
          <p:cNvPicPr preferRelativeResize="0"/>
          <p:nvPr/>
        </p:nvPicPr>
        <p:blipFill rotWithShape="1">
          <a:blip r:embed="rId3">
            <a:alphaModFix/>
          </a:blip>
          <a:srcRect l="33825" t="19164" r="33121" b="35829"/>
          <a:stretch/>
        </p:blipFill>
        <p:spPr>
          <a:xfrm>
            <a:off x="781920" y="2209680"/>
            <a:ext cx="3668040" cy="2809440"/>
          </a:xfrm>
          <a:prstGeom prst="rect">
            <a:avLst/>
          </a:prstGeom>
          <a:noFill/>
          <a:ln w="284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379" name="Google Shape;379;p86"/>
          <p:cNvPicPr preferRelativeResize="0"/>
          <p:nvPr/>
        </p:nvPicPr>
        <p:blipFill rotWithShape="1">
          <a:blip r:embed="rId4">
            <a:alphaModFix/>
          </a:blip>
          <a:srcRect l="34057" t="16801" r="33512" b="5554"/>
          <a:stretch/>
        </p:blipFill>
        <p:spPr>
          <a:xfrm>
            <a:off x="4581720" y="1486080"/>
            <a:ext cx="3598920" cy="4847760"/>
          </a:xfrm>
          <a:prstGeom prst="rect">
            <a:avLst/>
          </a:prstGeom>
          <a:noFill/>
          <a:ln w="284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380" name="Google Shape;380;p86"/>
          <p:cNvPicPr preferRelativeResize="0"/>
          <p:nvPr/>
        </p:nvPicPr>
        <p:blipFill rotWithShape="1">
          <a:blip r:embed="rId5">
            <a:alphaModFix/>
          </a:blip>
          <a:srcRect l="33902" t="13750" r="33980" b="9164"/>
          <a:stretch/>
        </p:blipFill>
        <p:spPr>
          <a:xfrm>
            <a:off x="8312400" y="1486080"/>
            <a:ext cx="3598920" cy="4847760"/>
          </a:xfrm>
          <a:prstGeom prst="rect">
            <a:avLst/>
          </a:prstGeom>
          <a:noFill/>
          <a:ln w="284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7" name="CaixaDeTexto 6"/>
          <p:cNvSpPr txBox="1"/>
          <p:nvPr/>
        </p:nvSpPr>
        <p:spPr>
          <a:xfrm>
            <a:off x="983432" y="5085184"/>
            <a:ext cx="32403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/>
              <a:t>Fonte:  </a:t>
            </a:r>
            <a:r>
              <a:rPr lang="pt-BR" sz="1200" dirty="0" err="1" smtClean="0"/>
              <a:t>Freescale</a:t>
            </a:r>
            <a:r>
              <a:rPr lang="pt-BR" sz="1200" dirty="0" smtClean="0"/>
              <a:t> </a:t>
            </a:r>
            <a:r>
              <a:rPr lang="pt-BR" sz="1200" dirty="0" err="1" smtClean="0"/>
              <a:t>Semiconductor</a:t>
            </a:r>
            <a:r>
              <a:rPr lang="pt-BR" sz="1200" dirty="0" smtClean="0"/>
              <a:t>, Inc., 1993</a:t>
            </a:r>
            <a:endParaRPr lang="pt-BR" sz="1200" dirty="0"/>
          </a:p>
        </p:txBody>
      </p:sp>
      <p:sp>
        <p:nvSpPr>
          <p:cNvPr id="8" name="CaixaDeTexto 7"/>
          <p:cNvSpPr txBox="1"/>
          <p:nvPr/>
        </p:nvSpPr>
        <p:spPr>
          <a:xfrm>
            <a:off x="8544272" y="6381328"/>
            <a:ext cx="32403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/>
              <a:t>Fonte:  </a:t>
            </a:r>
            <a:r>
              <a:rPr lang="pt-BR" sz="1200" dirty="0" err="1" smtClean="0"/>
              <a:t>Freescale</a:t>
            </a:r>
            <a:r>
              <a:rPr lang="pt-BR" sz="1200" dirty="0" smtClean="0"/>
              <a:t> </a:t>
            </a:r>
            <a:r>
              <a:rPr lang="pt-BR" sz="1200" dirty="0" err="1" smtClean="0"/>
              <a:t>Semiconductor</a:t>
            </a:r>
            <a:r>
              <a:rPr lang="pt-BR" sz="1200" dirty="0" smtClean="0"/>
              <a:t>, Inc., 1993</a:t>
            </a:r>
            <a:endParaRPr lang="pt-BR" sz="1200" dirty="0"/>
          </a:p>
        </p:txBody>
      </p:sp>
      <p:sp>
        <p:nvSpPr>
          <p:cNvPr id="9" name="CaixaDeTexto 8"/>
          <p:cNvSpPr txBox="1"/>
          <p:nvPr/>
        </p:nvSpPr>
        <p:spPr>
          <a:xfrm>
            <a:off x="4770978" y="6381328"/>
            <a:ext cx="32403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/>
              <a:t>Fonte:  </a:t>
            </a:r>
            <a:r>
              <a:rPr lang="pt-BR" sz="1200" dirty="0" err="1" smtClean="0"/>
              <a:t>Freescale</a:t>
            </a:r>
            <a:r>
              <a:rPr lang="pt-BR" sz="1200" dirty="0" smtClean="0"/>
              <a:t> </a:t>
            </a:r>
            <a:r>
              <a:rPr lang="pt-BR" sz="1200" dirty="0" err="1" smtClean="0"/>
              <a:t>Semiconductor</a:t>
            </a:r>
            <a:r>
              <a:rPr lang="pt-BR" sz="1200" dirty="0" smtClean="0"/>
              <a:t>, Inc., 1993</a:t>
            </a:r>
            <a:endParaRPr lang="pt-BR" sz="1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88"/>
          <p:cNvSpPr txBox="1"/>
          <p:nvPr/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b="0" strike="noStrike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Instruções suportadas</a:t>
            </a:r>
            <a:endParaRPr sz="1800" b="0" strike="noStrike">
              <a:solidFill>
                <a:srgbClr val="00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94" name="Google Shape;394;p88"/>
          <p:cNvSpPr txBox="1"/>
          <p:nvPr/>
        </p:nvSpPr>
        <p:spPr>
          <a:xfrm>
            <a:off x="781920" y="863280"/>
            <a:ext cx="11292840" cy="5810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84120" marR="0" lvl="0" indent="-383760" algn="l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rgbClr val="191B0E"/>
              </a:buClr>
              <a:buSzPts val="2000"/>
              <a:buFont typeface="Arial"/>
              <a:buChar char="•"/>
            </a:pPr>
            <a:r>
              <a:rPr lang="pt-BR" sz="2000" b="0" strike="noStrike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252 instruções implementadas;</a:t>
            </a:r>
            <a:endParaRPr sz="2000" b="0" strike="noStrike">
              <a:solidFill>
                <a:srgbClr val="191B0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5" name="Google Shape;395;p88"/>
          <p:cNvPicPr preferRelativeResize="0"/>
          <p:nvPr/>
        </p:nvPicPr>
        <p:blipFill rotWithShape="1">
          <a:blip r:embed="rId3">
            <a:alphaModFix/>
          </a:blip>
          <a:srcRect l="34370" t="15262" r="33825" b="7639"/>
          <a:stretch/>
        </p:blipFill>
        <p:spPr>
          <a:xfrm>
            <a:off x="819000" y="1486080"/>
            <a:ext cx="3598920" cy="4847760"/>
          </a:xfrm>
          <a:prstGeom prst="rect">
            <a:avLst/>
          </a:prstGeom>
          <a:noFill/>
          <a:ln w="284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396" name="Google Shape;396;p88"/>
          <p:cNvPicPr preferRelativeResize="0"/>
          <p:nvPr/>
        </p:nvPicPr>
        <p:blipFill rotWithShape="1">
          <a:blip r:embed="rId4">
            <a:alphaModFix/>
          </a:blip>
          <a:srcRect l="33825" t="12584" r="34135" b="10415"/>
          <a:stretch/>
        </p:blipFill>
        <p:spPr>
          <a:xfrm>
            <a:off x="4549680" y="1486080"/>
            <a:ext cx="3598920" cy="4847760"/>
          </a:xfrm>
          <a:prstGeom prst="rect">
            <a:avLst/>
          </a:prstGeom>
          <a:noFill/>
          <a:ln w="284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397" name="Google Shape;397;p88"/>
          <p:cNvPicPr preferRelativeResize="0"/>
          <p:nvPr/>
        </p:nvPicPr>
        <p:blipFill rotWithShape="1">
          <a:blip r:embed="rId5">
            <a:alphaModFix/>
          </a:blip>
          <a:srcRect l="34215" t="17218" r="34056" b="5693"/>
          <a:stretch/>
        </p:blipFill>
        <p:spPr>
          <a:xfrm>
            <a:off x="8280360" y="1486080"/>
            <a:ext cx="3598920" cy="4847760"/>
          </a:xfrm>
          <a:prstGeom prst="rect">
            <a:avLst/>
          </a:prstGeom>
          <a:noFill/>
          <a:ln w="284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7" name="CaixaDeTexto 6"/>
          <p:cNvSpPr txBox="1"/>
          <p:nvPr/>
        </p:nvSpPr>
        <p:spPr>
          <a:xfrm>
            <a:off x="983432" y="6392361"/>
            <a:ext cx="32403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/>
              <a:t>Fonte:  </a:t>
            </a:r>
            <a:r>
              <a:rPr lang="pt-BR" sz="1200" dirty="0" err="1" smtClean="0"/>
              <a:t>Freescale</a:t>
            </a:r>
            <a:r>
              <a:rPr lang="pt-BR" sz="1200" dirty="0" smtClean="0"/>
              <a:t> </a:t>
            </a:r>
            <a:r>
              <a:rPr lang="pt-BR" sz="1200" dirty="0" err="1" smtClean="0"/>
              <a:t>Semiconductor</a:t>
            </a:r>
            <a:r>
              <a:rPr lang="pt-BR" sz="1200" dirty="0" smtClean="0"/>
              <a:t>, Inc., 1993</a:t>
            </a:r>
            <a:endParaRPr lang="pt-BR" sz="1200" dirty="0"/>
          </a:p>
        </p:txBody>
      </p:sp>
      <p:sp>
        <p:nvSpPr>
          <p:cNvPr id="8" name="CaixaDeTexto 7"/>
          <p:cNvSpPr txBox="1"/>
          <p:nvPr/>
        </p:nvSpPr>
        <p:spPr>
          <a:xfrm>
            <a:off x="4799856" y="6381328"/>
            <a:ext cx="32403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/>
              <a:t>Fonte:  </a:t>
            </a:r>
            <a:r>
              <a:rPr lang="pt-BR" sz="1200" dirty="0" err="1" smtClean="0"/>
              <a:t>Freescale</a:t>
            </a:r>
            <a:r>
              <a:rPr lang="pt-BR" sz="1200" dirty="0" smtClean="0"/>
              <a:t> </a:t>
            </a:r>
            <a:r>
              <a:rPr lang="pt-BR" sz="1200" dirty="0" err="1" smtClean="0"/>
              <a:t>Semiconductor</a:t>
            </a:r>
            <a:r>
              <a:rPr lang="pt-BR" sz="1200" dirty="0" smtClean="0"/>
              <a:t>, Inc., 1993</a:t>
            </a:r>
            <a:endParaRPr lang="pt-BR" sz="1200" dirty="0"/>
          </a:p>
        </p:txBody>
      </p:sp>
      <p:sp>
        <p:nvSpPr>
          <p:cNvPr id="9" name="CaixaDeTexto 8"/>
          <p:cNvSpPr txBox="1"/>
          <p:nvPr/>
        </p:nvSpPr>
        <p:spPr>
          <a:xfrm>
            <a:off x="8544272" y="6381328"/>
            <a:ext cx="32403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/>
              <a:t>Fonte:  </a:t>
            </a:r>
            <a:r>
              <a:rPr lang="pt-BR" sz="1200" dirty="0" err="1" smtClean="0"/>
              <a:t>Freescale</a:t>
            </a:r>
            <a:r>
              <a:rPr lang="pt-BR" sz="1200" dirty="0" smtClean="0"/>
              <a:t> </a:t>
            </a:r>
            <a:r>
              <a:rPr lang="pt-BR" sz="1200" dirty="0" err="1" smtClean="0"/>
              <a:t>Semiconductor</a:t>
            </a:r>
            <a:r>
              <a:rPr lang="pt-BR" sz="1200" dirty="0" smtClean="0"/>
              <a:t>, Inc., 1993</a:t>
            </a:r>
            <a:endParaRPr lang="pt-BR" sz="1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89"/>
          <p:cNvSpPr txBox="1"/>
          <p:nvPr/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b="0" strike="noStrike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Instruções suportadas</a:t>
            </a:r>
            <a:endParaRPr sz="1800" b="0" strike="noStrike">
              <a:solidFill>
                <a:srgbClr val="00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03" name="Google Shape;403;p89"/>
          <p:cNvSpPr txBox="1"/>
          <p:nvPr/>
        </p:nvSpPr>
        <p:spPr>
          <a:xfrm>
            <a:off x="781920" y="863280"/>
            <a:ext cx="11292840" cy="5810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84120" marR="0" lvl="0" indent="-383760" algn="l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rgbClr val="191B0E"/>
              </a:buClr>
              <a:buSzPts val="2000"/>
              <a:buFont typeface="Arial"/>
              <a:buChar char="•"/>
            </a:pPr>
            <a:r>
              <a:rPr lang="pt-BR" sz="2000" b="0" strike="noStrike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252 instruções implementadas;</a:t>
            </a:r>
            <a:endParaRPr sz="2000" b="0" strike="noStrike">
              <a:solidFill>
                <a:srgbClr val="191B0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4" name="Google Shape;404;p89"/>
          <p:cNvPicPr preferRelativeResize="0"/>
          <p:nvPr/>
        </p:nvPicPr>
        <p:blipFill rotWithShape="1">
          <a:blip r:embed="rId3">
            <a:alphaModFix/>
          </a:blip>
          <a:srcRect l="33902" t="12584" r="33681" b="9165"/>
          <a:stretch/>
        </p:blipFill>
        <p:spPr>
          <a:xfrm>
            <a:off x="781920" y="1486080"/>
            <a:ext cx="3598920" cy="4847760"/>
          </a:xfrm>
          <a:prstGeom prst="rect">
            <a:avLst/>
          </a:prstGeom>
          <a:noFill/>
          <a:ln w="284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405" name="Google Shape;405;p89"/>
          <p:cNvPicPr preferRelativeResize="0"/>
          <p:nvPr/>
        </p:nvPicPr>
        <p:blipFill rotWithShape="1">
          <a:blip r:embed="rId4">
            <a:alphaModFix/>
          </a:blip>
          <a:srcRect l="34370" t="12584" r="33682" b="9998"/>
          <a:stretch/>
        </p:blipFill>
        <p:spPr>
          <a:xfrm>
            <a:off x="4531320" y="1486080"/>
            <a:ext cx="3598920" cy="4847760"/>
          </a:xfrm>
          <a:prstGeom prst="rect">
            <a:avLst/>
          </a:prstGeom>
          <a:noFill/>
          <a:ln w="284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406" name="Google Shape;406;p89"/>
          <p:cNvPicPr preferRelativeResize="0"/>
          <p:nvPr/>
        </p:nvPicPr>
        <p:blipFill rotWithShape="1">
          <a:blip r:embed="rId5">
            <a:alphaModFix/>
          </a:blip>
          <a:srcRect l="34293" t="18054" r="34137" b="53883"/>
          <a:stretch/>
        </p:blipFill>
        <p:spPr>
          <a:xfrm>
            <a:off x="8289720" y="3067920"/>
            <a:ext cx="3625560" cy="1923840"/>
          </a:xfrm>
          <a:prstGeom prst="rect">
            <a:avLst/>
          </a:prstGeom>
          <a:noFill/>
          <a:ln w="284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7" name="CaixaDeTexto 6"/>
          <p:cNvSpPr txBox="1"/>
          <p:nvPr/>
        </p:nvSpPr>
        <p:spPr>
          <a:xfrm>
            <a:off x="983432" y="6381328"/>
            <a:ext cx="32403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/>
              <a:t>Fonte:  </a:t>
            </a:r>
            <a:r>
              <a:rPr lang="pt-BR" sz="1200" dirty="0" err="1" smtClean="0"/>
              <a:t>Freescale</a:t>
            </a:r>
            <a:r>
              <a:rPr lang="pt-BR" sz="1200" dirty="0" smtClean="0"/>
              <a:t> </a:t>
            </a:r>
            <a:r>
              <a:rPr lang="pt-BR" sz="1200" dirty="0" err="1" smtClean="0"/>
              <a:t>Semiconductor</a:t>
            </a:r>
            <a:r>
              <a:rPr lang="pt-BR" sz="1200" dirty="0" smtClean="0"/>
              <a:t>, Inc., 1993</a:t>
            </a:r>
            <a:endParaRPr lang="pt-BR" sz="1200" dirty="0"/>
          </a:p>
        </p:txBody>
      </p:sp>
      <p:sp>
        <p:nvSpPr>
          <p:cNvPr id="8" name="CaixaDeTexto 7"/>
          <p:cNvSpPr txBox="1"/>
          <p:nvPr/>
        </p:nvSpPr>
        <p:spPr>
          <a:xfrm>
            <a:off x="4727848" y="6381328"/>
            <a:ext cx="32403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/>
              <a:t>Fonte:  </a:t>
            </a:r>
            <a:r>
              <a:rPr lang="pt-BR" sz="1200" dirty="0" err="1" smtClean="0"/>
              <a:t>Freescale</a:t>
            </a:r>
            <a:r>
              <a:rPr lang="pt-BR" sz="1200" dirty="0" smtClean="0"/>
              <a:t> </a:t>
            </a:r>
            <a:r>
              <a:rPr lang="pt-BR" sz="1200" dirty="0" err="1" smtClean="0"/>
              <a:t>Semiconductor</a:t>
            </a:r>
            <a:r>
              <a:rPr lang="pt-BR" sz="1200" dirty="0" smtClean="0"/>
              <a:t>, Inc., 1993</a:t>
            </a:r>
            <a:endParaRPr lang="pt-BR" sz="1200" dirty="0"/>
          </a:p>
        </p:txBody>
      </p:sp>
      <p:sp>
        <p:nvSpPr>
          <p:cNvPr id="9" name="CaixaDeTexto 8"/>
          <p:cNvSpPr txBox="1"/>
          <p:nvPr/>
        </p:nvSpPr>
        <p:spPr>
          <a:xfrm>
            <a:off x="8544272" y="5085184"/>
            <a:ext cx="32403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/>
              <a:t>Fonte:  </a:t>
            </a:r>
            <a:r>
              <a:rPr lang="pt-BR" sz="1200" dirty="0" err="1" smtClean="0"/>
              <a:t>Freescale</a:t>
            </a:r>
            <a:r>
              <a:rPr lang="pt-BR" sz="1200" dirty="0" smtClean="0"/>
              <a:t> </a:t>
            </a:r>
            <a:r>
              <a:rPr lang="pt-BR" sz="1200" dirty="0" err="1" smtClean="0"/>
              <a:t>Semiconductor</a:t>
            </a:r>
            <a:r>
              <a:rPr lang="pt-BR" sz="1200" dirty="0" smtClean="0"/>
              <a:t>, Inc., 1993</a:t>
            </a:r>
            <a:endParaRPr lang="pt-BR" sz="1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90"/>
          <p:cNvSpPr txBox="1"/>
          <p:nvPr/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Instruções especiais</a:t>
            </a:r>
            <a:endParaRPr sz="1800" b="0" strike="noStrike">
              <a:solidFill>
                <a:srgbClr val="00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412" name="Google Shape;412;p9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96000" y="332656"/>
            <a:ext cx="5279992" cy="5945320"/>
          </a:xfrm>
          <a:prstGeom prst="rect">
            <a:avLst/>
          </a:prstGeom>
          <a:noFill/>
          <a:ln w="381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13" name="Google Shape;413;p90"/>
          <p:cNvSpPr txBox="1"/>
          <p:nvPr/>
        </p:nvSpPr>
        <p:spPr>
          <a:xfrm>
            <a:off x="911424" y="2060848"/>
            <a:ext cx="4943968" cy="2132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216000" marR="0" lvl="0" indent="-21600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Noto Sans Symbols"/>
              <a:buChar char="●"/>
            </a:pPr>
            <a:r>
              <a:rPr lang="pt-BR" sz="2000" b="0" strike="noStrik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dcbi</a:t>
            </a:r>
            <a:r>
              <a:rPr lang="pt-BR" sz="20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Data </a:t>
            </a:r>
            <a:r>
              <a:rPr lang="pt-BR" sz="2000" b="0" strike="noStrik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Cache</a:t>
            </a:r>
            <a:r>
              <a:rPr lang="pt-BR" sz="20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pt-BR" sz="2000" b="0" strike="noStrik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Block</a:t>
            </a:r>
            <a:r>
              <a:rPr lang="pt-BR" sz="20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pt-BR" sz="2000" b="0" strike="noStrike" dirty="0" err="1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Invalidate</a:t>
            </a:r>
            <a:r>
              <a:rPr lang="pt-BR" sz="2000" b="0" strike="noStrik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; </a:t>
            </a:r>
            <a:endParaRPr sz="180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16000" marR="0" lvl="0" indent="-21600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</a:pPr>
            <a:endParaRPr sz="180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16000" marR="0" lvl="0" indent="-21600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Noto Sans Symbols"/>
              <a:buChar char="●"/>
            </a:pPr>
            <a:r>
              <a:rPr lang="pt-BR" sz="2000" b="0" strike="noStrik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dcbt</a:t>
            </a:r>
            <a:r>
              <a:rPr lang="pt-BR" sz="20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Data </a:t>
            </a:r>
            <a:r>
              <a:rPr lang="pt-BR" sz="2000" b="0" strike="noStrik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Cache</a:t>
            </a:r>
            <a:r>
              <a:rPr lang="pt-BR" sz="20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pt-BR" sz="2000" b="0" strike="noStrik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Block</a:t>
            </a:r>
            <a:r>
              <a:rPr lang="pt-BR" sz="20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pt-BR" sz="2000" b="0" strike="noStrike" dirty="0" err="1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Touch</a:t>
            </a:r>
            <a:r>
              <a:rPr lang="pt-BR" sz="2000" dirty="0"/>
              <a:t> </a:t>
            </a:r>
            <a:r>
              <a:rPr lang="pt-BR" sz="2000" b="0" strike="noStrike" dirty="0" err="1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Instruction</a:t>
            </a:r>
            <a:r>
              <a:rPr lang="pt-BR" sz="2000" b="0" strike="noStrik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;</a:t>
            </a:r>
            <a:endParaRPr sz="180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16000" marR="0" lvl="0" indent="-21600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</a:pPr>
            <a:r>
              <a:rPr lang="pt-BR" sz="20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80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16000" marR="0" lvl="0" indent="-21600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Noto Sans Symbols"/>
              <a:buChar char="●"/>
            </a:pPr>
            <a:r>
              <a:rPr lang="pt-BR" sz="2000" b="0" strike="noStrik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rfi</a:t>
            </a:r>
            <a:r>
              <a:rPr lang="pt-BR" sz="20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pt-BR" sz="2000" b="0" strike="noStrik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Returning</a:t>
            </a:r>
            <a:r>
              <a:rPr lang="pt-BR" sz="20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pt-BR" sz="2000" b="0" strike="noStrik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from</a:t>
            </a:r>
            <a:r>
              <a:rPr lang="pt-BR" sz="20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Supervisor </a:t>
            </a:r>
            <a:r>
              <a:rPr lang="pt-BR" sz="2000" b="0" strike="noStrike" dirty="0" err="1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Mode</a:t>
            </a:r>
            <a:r>
              <a:rPr lang="pt-BR" sz="2000" b="0" strike="noStrik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80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7176120" y="6320353"/>
            <a:ext cx="32403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/>
              <a:t>Fonte:  </a:t>
            </a:r>
            <a:r>
              <a:rPr lang="pt-BR" sz="1200" dirty="0" err="1" smtClean="0"/>
              <a:t>Freescale</a:t>
            </a:r>
            <a:r>
              <a:rPr lang="pt-BR" sz="1200" dirty="0" smtClean="0"/>
              <a:t> </a:t>
            </a:r>
            <a:r>
              <a:rPr lang="pt-BR" sz="1200" dirty="0" err="1" smtClean="0"/>
              <a:t>Semiconductor</a:t>
            </a:r>
            <a:r>
              <a:rPr lang="pt-BR" sz="1200" dirty="0" smtClean="0"/>
              <a:t>, Inc., 1993</a:t>
            </a:r>
            <a:endParaRPr lang="pt-BR" sz="12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91"/>
          <p:cNvSpPr txBox="1"/>
          <p:nvPr/>
        </p:nvSpPr>
        <p:spPr>
          <a:xfrm>
            <a:off x="1190520" y="2327760"/>
            <a:ext cx="9612720" cy="2202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2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Registradores</a:t>
            </a:r>
            <a:endParaRPr sz="1800" b="0" strike="noStrike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92"/>
          <p:cNvSpPr txBox="1"/>
          <p:nvPr/>
        </p:nvSpPr>
        <p:spPr>
          <a:xfrm>
            <a:off x="5735960" y="77040"/>
            <a:ext cx="633880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Formatos de endereçamento</a:t>
            </a:r>
            <a:endParaRPr sz="1800" b="0" strike="noStrike" dirty="0">
              <a:solidFill>
                <a:srgbClr val="00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24" name="Google Shape;424;p92"/>
          <p:cNvSpPr txBox="1"/>
          <p:nvPr/>
        </p:nvSpPr>
        <p:spPr>
          <a:xfrm>
            <a:off x="5663952" y="908720"/>
            <a:ext cx="5903480" cy="17281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216000" marR="0" lvl="0" indent="-21600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 pitchFamily="34" charset="0"/>
              <a:buChar char="•"/>
            </a:pPr>
            <a:r>
              <a:rPr lang="pt-BR" sz="20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Endereçamento indireto com imediato: o valor é calculado através da soma de um </a:t>
            </a:r>
            <a:r>
              <a:rPr lang="pt-BR" sz="2000" b="0" strike="noStrik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registrador A </a:t>
            </a:r>
            <a:r>
              <a:rPr lang="pt-BR" sz="20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 o valor de um imediato escrito na </a:t>
            </a:r>
            <a:r>
              <a:rPr lang="pt-BR" sz="2000" b="0" strike="noStrik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instrução</a:t>
            </a:r>
            <a:r>
              <a:rPr lang="pt-BR" sz="2000" dirty="0" smtClean="0"/>
              <a:t>;</a:t>
            </a:r>
            <a:r>
              <a:rPr lang="pt-BR" sz="20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pt-BR" sz="20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lang="pt-BR" sz="2000" b="0" strike="noStrike" dirty="0" smtClea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16000" marR="0" lvl="0" indent="-21600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 pitchFamily="34" charset="0"/>
              <a:buChar char="•"/>
            </a:pPr>
            <a:r>
              <a:rPr lang="pt-BR" sz="2000" b="0" strike="noStrik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Endereçamento </a:t>
            </a:r>
            <a:r>
              <a:rPr lang="pt-BR" sz="20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indireto com índice: o valor é calculado através da soma de </a:t>
            </a:r>
            <a:r>
              <a:rPr lang="pt-BR" sz="2000" b="0" strike="noStrik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dois registradores.</a:t>
            </a:r>
            <a:endParaRPr sz="200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" name="Imagem 3" descr="addressing-25-728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352" y="1556792"/>
            <a:ext cx="4800533" cy="3600400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7" name="CaixaDeTexto 6"/>
          <p:cNvSpPr txBox="1"/>
          <p:nvPr/>
        </p:nvSpPr>
        <p:spPr>
          <a:xfrm>
            <a:off x="1199456" y="5229200"/>
            <a:ext cx="28083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/>
              <a:t>Fonte:  </a:t>
            </a:r>
            <a:r>
              <a:rPr lang="pt-BR" sz="1200" dirty="0" err="1" smtClean="0"/>
              <a:t>SlideShare</a:t>
            </a:r>
            <a:r>
              <a:rPr lang="pt-BR" sz="1200" dirty="0" smtClean="0"/>
              <a:t>, 2010</a:t>
            </a:r>
            <a:endParaRPr lang="pt-BR" sz="1200" dirty="0"/>
          </a:p>
        </p:txBody>
      </p:sp>
      <p:pic>
        <p:nvPicPr>
          <p:cNvPr id="6" name="Imagem 5" descr="img2 (1).gi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16080" y="3284984"/>
            <a:ext cx="3497103" cy="3228095"/>
          </a:xfrm>
          <a:prstGeom prst="rect">
            <a:avLst/>
          </a:prstGeom>
        </p:spPr>
      </p:pic>
      <p:sp>
        <p:nvSpPr>
          <p:cNvPr id="8" name="CaixaDeTexto 7"/>
          <p:cNvSpPr txBox="1"/>
          <p:nvPr/>
        </p:nvSpPr>
        <p:spPr>
          <a:xfrm>
            <a:off x="7392144" y="6522945"/>
            <a:ext cx="28083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/>
              <a:t>Fonte:  </a:t>
            </a:r>
            <a:r>
              <a:rPr lang="pt-BR" sz="1200" dirty="0" err="1" smtClean="0"/>
              <a:t>Usenix</a:t>
            </a:r>
            <a:r>
              <a:rPr lang="pt-BR" sz="1200" dirty="0" smtClean="0"/>
              <a:t>, 2005</a:t>
            </a:r>
            <a:endParaRPr lang="pt-BR" sz="1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80"/>
          <p:cNvSpPr txBox="1"/>
          <p:nvPr/>
        </p:nvSpPr>
        <p:spPr>
          <a:xfrm>
            <a:off x="1190520" y="2327760"/>
            <a:ext cx="9612720" cy="2202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000" rIns="45700" bIns="45000" anchor="ctr" anchorCtr="0">
            <a:noAutofit/>
          </a:bodyPr>
          <a:lstStyle/>
          <a:p>
            <a:pPr marL="0" marR="0" lvl="0" indent="0" algn="ctr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200" b="0" strike="noStrike" dirty="0">
                <a:solidFill>
                  <a:srgbClr val="EFEDE3"/>
                </a:solidFill>
                <a:latin typeface="Arial"/>
                <a:ea typeface="Arial"/>
                <a:cs typeface="Arial"/>
                <a:sym typeface="Arial"/>
              </a:rPr>
              <a:t>Contexto de </a:t>
            </a:r>
            <a:r>
              <a:rPr lang="pt-BR" sz="7200" b="0" strike="noStrike" dirty="0" smtClean="0">
                <a:solidFill>
                  <a:srgbClr val="EFEDE3"/>
                </a:solidFill>
                <a:latin typeface="Arial"/>
                <a:ea typeface="Arial"/>
                <a:cs typeface="Arial"/>
                <a:sym typeface="Arial"/>
              </a:rPr>
              <a:t>criação</a:t>
            </a:r>
            <a:endParaRPr sz="1800" b="0" strike="noStrike" dirty="0">
              <a:solidFill>
                <a:srgbClr val="00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93"/>
          <p:cNvSpPr txBox="1"/>
          <p:nvPr/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b="0" strike="noStrike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Registradores</a:t>
            </a:r>
            <a:endParaRPr sz="1800" b="0" strike="noStrike">
              <a:solidFill>
                <a:srgbClr val="00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430" name="Google Shape;430;p9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816080" y="116632"/>
            <a:ext cx="5157880" cy="6216440"/>
          </a:xfrm>
          <a:prstGeom prst="rect">
            <a:avLst/>
          </a:prstGeom>
          <a:noFill/>
          <a:ln w="381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31" name="Google Shape;431;p93"/>
          <p:cNvSpPr txBox="1"/>
          <p:nvPr/>
        </p:nvSpPr>
        <p:spPr>
          <a:xfrm>
            <a:off x="936000" y="692696"/>
            <a:ext cx="5376024" cy="5474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216000" marR="0" lvl="0" indent="-216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Noto Sans Symbols"/>
              <a:buChar char="●"/>
            </a:pPr>
            <a:r>
              <a:rPr lang="pt-BR" sz="18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Todos registradores possuem 32 bits, exceto o FPR;</a:t>
            </a:r>
            <a:endParaRPr sz="180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16000" marR="0" lvl="0" indent="-216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</a:pPr>
            <a:endParaRPr sz="180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16000" marR="0" lvl="0" indent="-21600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Noto Sans Symbols"/>
              <a:buChar char="●"/>
            </a:pPr>
            <a:r>
              <a:rPr lang="pt-BR" sz="18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Possui, pelo menos, 115 registradores;</a:t>
            </a:r>
            <a:br>
              <a:rPr lang="pt-BR" sz="18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pt-BR" sz="18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80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16000" marR="0" lvl="0" indent="-216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Noto Sans Symbols"/>
              <a:buChar char="●"/>
            </a:pPr>
            <a:r>
              <a:rPr lang="pt-BR" sz="18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FPR: Registradores de ponto flutuante</a:t>
            </a:r>
            <a:r>
              <a:rPr lang="pt-BR" sz="1800" b="0" strike="noStrik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;</a:t>
            </a:r>
          </a:p>
          <a:p>
            <a:pPr marL="216000" marR="0" lvl="0" indent="-216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Noto Sans Symbols"/>
              <a:buChar char="●"/>
            </a:pPr>
            <a:endParaRPr sz="180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16000" marR="0" lvl="0" indent="-216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Noto Sans Symbols"/>
              <a:buChar char="●"/>
            </a:pPr>
            <a:r>
              <a:rPr lang="pt-BR" sz="18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GPR: Registradores de propósito geral</a:t>
            </a:r>
            <a:r>
              <a:rPr lang="pt-BR" sz="1800" b="0" strike="noStrik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;</a:t>
            </a:r>
          </a:p>
          <a:p>
            <a:pPr marL="216000" marR="0" lvl="0" indent="-216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Noto Sans Symbols"/>
              <a:buChar char="●"/>
            </a:pPr>
            <a:endParaRPr sz="180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16000" marR="0" lvl="0" indent="-216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Noto Sans Symbols"/>
              <a:buChar char="●"/>
            </a:pPr>
            <a:r>
              <a:rPr lang="pt-BR" sz="18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CR: Registrador de condição</a:t>
            </a:r>
            <a:r>
              <a:rPr lang="pt-BR" sz="1800" b="0" strike="noStrik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;</a:t>
            </a:r>
          </a:p>
          <a:p>
            <a:pPr marL="216000" marR="0" lvl="0" indent="-216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Noto Sans Symbols"/>
              <a:buChar char="●"/>
            </a:pPr>
            <a:endParaRPr sz="180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16000" marR="0" lvl="0" indent="-216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Noto Sans Symbols"/>
              <a:buChar char="●"/>
            </a:pPr>
            <a:r>
              <a:rPr lang="pt-BR" sz="18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FPSCR: Registrador de status e controle de ponto flutuante</a:t>
            </a:r>
            <a:r>
              <a:rPr lang="pt-BR" sz="1800" b="0" strike="noStrik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;</a:t>
            </a:r>
          </a:p>
          <a:p>
            <a:pPr marL="216000" marR="0" lvl="0" indent="-216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Noto Sans Symbols"/>
              <a:buChar char="●"/>
            </a:pPr>
            <a:endParaRPr sz="180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16000" marR="0" lvl="0" indent="-216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Noto Sans Symbols"/>
              <a:buChar char="●"/>
            </a:pPr>
            <a:r>
              <a:rPr lang="pt-BR" sz="18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MSR: Registrador de estado de máquina</a:t>
            </a:r>
            <a:r>
              <a:rPr lang="pt-BR" sz="1800" b="0" strike="noStrik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;</a:t>
            </a:r>
          </a:p>
          <a:p>
            <a:pPr marL="216000" marR="0" lvl="0" indent="-216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Noto Sans Symbols"/>
              <a:buChar char="●"/>
            </a:pPr>
            <a:endParaRPr sz="180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16000" marR="0" lvl="0" indent="-216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Noto Sans Symbols"/>
              <a:buChar char="●"/>
            </a:pPr>
            <a:r>
              <a:rPr lang="pt-BR" sz="18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SR: Registrador de segmento;</a:t>
            </a:r>
            <a:br>
              <a:rPr lang="pt-BR" sz="18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pt-BR" sz="18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80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16000" marR="0" lvl="0" indent="-216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Noto Sans Symbols"/>
              <a:buChar char="●"/>
            </a:pPr>
            <a:r>
              <a:rPr lang="pt-BR" sz="18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SPR: </a:t>
            </a:r>
            <a:r>
              <a:rPr lang="pt-BR" sz="1800" b="0" strike="noStrik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Resgistradores</a:t>
            </a:r>
            <a:r>
              <a:rPr lang="pt-BR" sz="18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 propósito especial, sendo 6 de nível usuário e 26 de nível supervisor.</a:t>
            </a:r>
            <a:endParaRPr sz="180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7896200" y="6381328"/>
            <a:ext cx="32403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/>
              <a:t>Fonte:  </a:t>
            </a:r>
            <a:r>
              <a:rPr lang="pt-BR" sz="1200" dirty="0" err="1" smtClean="0"/>
              <a:t>Freescale</a:t>
            </a:r>
            <a:r>
              <a:rPr lang="pt-BR" sz="1200" dirty="0" smtClean="0"/>
              <a:t> </a:t>
            </a:r>
            <a:r>
              <a:rPr lang="pt-BR" sz="1200" dirty="0" err="1" smtClean="0"/>
              <a:t>Semiconductor</a:t>
            </a:r>
            <a:r>
              <a:rPr lang="pt-BR" sz="1200" dirty="0" smtClean="0"/>
              <a:t>, Inc., 1993</a:t>
            </a:r>
            <a:endParaRPr lang="pt-BR" sz="1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94"/>
          <p:cNvSpPr txBox="1"/>
          <p:nvPr/>
        </p:nvSpPr>
        <p:spPr>
          <a:xfrm>
            <a:off x="1190520" y="2327760"/>
            <a:ext cx="9612720" cy="2202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000" rIns="45700" bIns="45000" anchor="ctr" anchorCtr="0">
            <a:noAutofit/>
          </a:bodyPr>
          <a:lstStyle/>
          <a:p>
            <a:pPr lvl="1" algn="ctr">
              <a:lnSpc>
                <a:spcPct val="89000"/>
              </a:lnSpc>
            </a:pPr>
            <a:r>
              <a:rPr lang="pt-BR" sz="7200" b="0" strike="noStrike" dirty="0">
                <a:solidFill>
                  <a:srgbClr val="EFEDE3"/>
                </a:solidFill>
                <a:latin typeface="Arial"/>
                <a:ea typeface="Arial"/>
                <a:cs typeface="Arial"/>
                <a:sym typeface="Arial"/>
              </a:rPr>
              <a:t>Funções</a:t>
            </a:r>
            <a:endParaRPr sz="1800" b="0" strike="noStrike" dirty="0">
              <a:solidFill>
                <a:srgbClr val="00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95"/>
          <p:cNvSpPr txBox="1"/>
          <p:nvPr/>
        </p:nvSpPr>
        <p:spPr>
          <a:xfrm>
            <a:off x="781920" y="16272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000" rIns="45700" bIns="45000" anchor="t" anchorCtr="0">
            <a:noAutofit/>
          </a:bodyPr>
          <a:lstStyle/>
          <a:p>
            <a: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b="0" strike="noStrike" dirty="0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Convenção para chamada de </a:t>
            </a:r>
            <a:r>
              <a:rPr lang="pt-BR" sz="3200" b="0" strike="noStrike" dirty="0" smtClean="0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função</a:t>
            </a:r>
            <a:endParaRPr sz="1800" b="0" strike="noStrike" dirty="0">
              <a:solidFill>
                <a:srgbClr val="00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42" name="Google Shape;442;p95"/>
          <p:cNvSpPr txBox="1"/>
          <p:nvPr/>
        </p:nvSpPr>
        <p:spPr>
          <a:xfrm>
            <a:off x="731160" y="1296000"/>
            <a:ext cx="11292840" cy="36451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000" rIns="45700" bIns="45000" anchor="t" anchorCtr="0">
            <a:noAutofit/>
          </a:bodyPr>
          <a:lstStyle/>
          <a:p>
            <a:pPr marL="297720" marR="0" lvl="0" indent="-297360" algn="just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rgbClr val="191B0E"/>
              </a:buClr>
              <a:buSzPts val="2500"/>
              <a:buFont typeface="Helvetica Neue"/>
              <a:buChar char="•"/>
            </a:pPr>
            <a:r>
              <a:rPr lang="pt-BR" sz="2000" b="0" strike="noStrike" dirty="0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A arquitetura PowerPC possui um grande número de registradores, então a maioria das funções consegue passar todos os argumentos para os registradores por uma chamada </a:t>
            </a:r>
            <a:r>
              <a:rPr lang="pt-BR" sz="2000" b="0" strike="noStrike" dirty="0" smtClean="0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única;</a:t>
            </a:r>
          </a:p>
          <a:p>
            <a:pPr marL="297720" marR="0" lvl="0" indent="-297360" algn="just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rgbClr val="191B0E"/>
              </a:buClr>
              <a:buSzPts val="2500"/>
            </a:pPr>
            <a:r>
              <a:rPr lang="pt-BR" sz="2000" b="0" strike="noStrike" dirty="0" smtClean="0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2000" b="0" strike="noStrike" dirty="0">
              <a:solidFill>
                <a:srgbClr val="191B0E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97720" marR="0" lvl="0" indent="-297360" algn="just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rgbClr val="191B0E"/>
              </a:buClr>
              <a:buSzPts val="2500"/>
              <a:buFont typeface="Helvetica Neue"/>
              <a:buChar char="•"/>
            </a:pPr>
            <a:r>
              <a:rPr lang="pt-BR" sz="2000" b="0" strike="noStrike" dirty="0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Argumentos adicionais são passados na </a:t>
            </a:r>
            <a:r>
              <a:rPr lang="pt-BR" sz="2000" b="0" strike="noStrike" dirty="0" smtClean="0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pilha;</a:t>
            </a:r>
          </a:p>
          <a:p>
            <a:pPr marL="297720" marR="0" lvl="0" indent="-297360" algn="just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rgbClr val="191B0E"/>
              </a:buClr>
              <a:buSzPts val="2500"/>
              <a:buFont typeface="Helvetica Neue"/>
              <a:buChar char="•"/>
            </a:pPr>
            <a:endParaRPr sz="2000" b="0" strike="noStrike" dirty="0">
              <a:solidFill>
                <a:srgbClr val="191B0E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97720" marR="0" lvl="0" indent="-297360" algn="just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rgbClr val="191B0E"/>
              </a:buClr>
              <a:buSzPts val="2500"/>
              <a:buFont typeface="Helvetica Neue"/>
              <a:buChar char="•"/>
            </a:pPr>
            <a:r>
              <a:rPr lang="pt-BR" sz="2000" b="0" strike="noStrike" dirty="0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O espaço para argumentos de </a:t>
            </a:r>
            <a:r>
              <a:rPr lang="pt-BR" sz="2000" b="0" strike="noStrike" dirty="0" err="1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registradores-base</a:t>
            </a:r>
            <a:r>
              <a:rPr lang="pt-BR" sz="2000" b="0" strike="noStrike" dirty="0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 também é sempre alocado na pilha, de acordo com o que é </a:t>
            </a:r>
            <a:r>
              <a:rPr lang="pt-BR" sz="2000" b="0" strike="noStrike" dirty="0" smtClean="0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conveniente </a:t>
            </a:r>
            <a:r>
              <a:rPr lang="pt-BR" sz="2000" b="0" strike="noStrike" dirty="0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para a função chamada, no caso de chamadas </a:t>
            </a:r>
            <a:r>
              <a:rPr lang="pt-BR" sz="2000" b="0" strike="noStrike" dirty="0" err="1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multi-nível</a:t>
            </a:r>
            <a:r>
              <a:rPr lang="pt-BR" sz="2000" b="0" strike="noStrike" dirty="0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 serem usadas (recursivas ou não) e os registradores devem ser </a:t>
            </a:r>
            <a:r>
              <a:rPr lang="pt-BR" sz="2000" b="0" strike="noStrike" dirty="0" smtClean="0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salvos;</a:t>
            </a:r>
          </a:p>
          <a:p>
            <a:pPr marL="297720" marR="0" lvl="0" indent="-297360" algn="just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rgbClr val="191B0E"/>
              </a:buClr>
              <a:buSzPts val="2500"/>
            </a:pPr>
            <a:r>
              <a:rPr lang="pt-BR" sz="2000" b="0" strike="noStrike" dirty="0" smtClean="0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2000" b="0" strike="noStrike" dirty="0">
              <a:solidFill>
                <a:srgbClr val="191B0E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97720" marR="0" lvl="0" indent="-297360" algn="just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rgbClr val="191B0E"/>
              </a:buClr>
              <a:buSzPts val="2500"/>
              <a:buFont typeface="Helvetica Neue"/>
              <a:buChar char="•"/>
            </a:pPr>
            <a:r>
              <a:rPr lang="pt-BR" sz="2000" b="0" strike="noStrike" dirty="0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Isso também é útil em funções </a:t>
            </a:r>
            <a:r>
              <a:rPr lang="pt-BR" sz="2000" b="0" strike="noStrike" dirty="0" err="1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variádicas</a:t>
            </a:r>
            <a:r>
              <a:rPr lang="pt-BR" sz="2000" b="0" strike="noStrike" dirty="0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, como </a:t>
            </a:r>
            <a:r>
              <a:rPr lang="pt-BR" sz="2000" b="0" strike="noStrike" dirty="0" err="1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printf</a:t>
            </a:r>
            <a:r>
              <a:rPr lang="pt-BR" sz="2000" b="0" strike="noStrike" dirty="0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 (), em que os argumentos da função precisam ser acessados como uma matriz. Uma única convenção de chamada é usada para todas as linguagens na arquitetura.</a:t>
            </a:r>
            <a:endParaRPr sz="2000" b="0" strike="noStrike" dirty="0">
              <a:solidFill>
                <a:srgbClr val="191B0E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96"/>
          <p:cNvSpPr txBox="1"/>
          <p:nvPr/>
        </p:nvSpPr>
        <p:spPr>
          <a:xfrm>
            <a:off x="1190520" y="2327760"/>
            <a:ext cx="9612720" cy="2202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2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Código</a:t>
            </a:r>
            <a:endParaRPr sz="1800" b="0" strike="noStrike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97"/>
          <p:cNvSpPr txBox="1"/>
          <p:nvPr/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b="0" strike="noStrik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Fatorial – código autoral</a:t>
            </a:r>
            <a:endParaRPr sz="1800" b="0" strike="noStrike" dirty="0">
              <a:solidFill>
                <a:srgbClr val="00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53" name="Google Shape;453;p97"/>
          <p:cNvSpPr txBox="1"/>
          <p:nvPr/>
        </p:nvSpPr>
        <p:spPr>
          <a:xfrm>
            <a:off x="864000" y="936000"/>
            <a:ext cx="10872000" cy="555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0" strike="noStrike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###############################################</a:t>
            </a:r>
            <a:endParaRPr sz="1600" b="0" strike="noStrike" dirty="0">
              <a:solidFill>
                <a:srgbClr val="000000"/>
              </a:solidFill>
              <a:latin typeface="+mj-lt"/>
              <a:ea typeface="Arial"/>
              <a:cs typeface="Arial"/>
              <a:sym typeface="Arial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0" strike="noStrike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#                                             </a:t>
            </a:r>
            <a:r>
              <a:rPr lang="pt-BR" sz="1600" b="0" strike="noStrike" dirty="0" smtClean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                                           #</a:t>
            </a:r>
            <a:endParaRPr sz="1600" b="0" strike="noStrike" dirty="0">
              <a:solidFill>
                <a:srgbClr val="000000"/>
              </a:solidFill>
              <a:latin typeface="+mj-lt"/>
              <a:ea typeface="Arial"/>
              <a:cs typeface="Arial"/>
              <a:sym typeface="Arial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0" strike="noStrike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#  Este programa calcula o fatorial do valor  </a:t>
            </a:r>
            <a:r>
              <a:rPr lang="pt-BR" sz="1600" b="0" strike="noStrike" dirty="0" smtClean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                    #</a:t>
            </a:r>
            <a:endParaRPr sz="1600" b="0" strike="noStrike" dirty="0">
              <a:solidFill>
                <a:srgbClr val="000000"/>
              </a:solidFill>
              <a:latin typeface="+mj-lt"/>
              <a:ea typeface="Arial"/>
              <a:cs typeface="Arial"/>
              <a:sym typeface="Arial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0" strike="noStrike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#  no registrador 2 e deixa o resultado no    </a:t>
            </a:r>
            <a:r>
              <a:rPr lang="pt-BR" sz="1600" b="0" strike="noStrike" dirty="0" smtClean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                     #</a:t>
            </a:r>
            <a:endParaRPr sz="1600" b="0" strike="noStrike" dirty="0">
              <a:solidFill>
                <a:srgbClr val="000000"/>
              </a:solidFill>
              <a:latin typeface="+mj-lt"/>
              <a:ea typeface="Arial"/>
              <a:cs typeface="Arial"/>
              <a:sym typeface="Arial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0" strike="noStrike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#  registrador 3.                             </a:t>
            </a:r>
            <a:r>
              <a:rPr lang="pt-BR" sz="1600" b="0" strike="noStrike" dirty="0" smtClean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                                    #</a:t>
            </a:r>
            <a:endParaRPr sz="1600" b="0" strike="noStrike" dirty="0">
              <a:solidFill>
                <a:srgbClr val="000000"/>
              </a:solidFill>
              <a:latin typeface="+mj-lt"/>
              <a:ea typeface="Arial"/>
              <a:cs typeface="Arial"/>
              <a:sym typeface="Arial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0" strike="noStrike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#                                             </a:t>
            </a:r>
            <a:r>
              <a:rPr lang="pt-BR" sz="1600" b="0" strike="noStrike" dirty="0" smtClean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                                           #</a:t>
            </a:r>
            <a:endParaRPr sz="1600" b="0" strike="noStrike" dirty="0">
              <a:solidFill>
                <a:srgbClr val="000000"/>
              </a:solidFill>
              <a:latin typeface="+mj-lt"/>
              <a:ea typeface="Arial"/>
              <a:cs typeface="Arial"/>
              <a:sym typeface="Arial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0" strike="noStrike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###############################################</a:t>
            </a:r>
            <a:endParaRPr sz="1600" b="0" strike="noStrike" dirty="0">
              <a:solidFill>
                <a:srgbClr val="000000"/>
              </a:solidFill>
              <a:latin typeface="+mj-lt"/>
              <a:ea typeface="Arial"/>
              <a:cs typeface="Arial"/>
              <a:sym typeface="Arial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0" strike="noStrike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 </a:t>
            </a:r>
            <a:endParaRPr sz="1600" b="0" strike="noStrike" dirty="0">
              <a:solidFill>
                <a:srgbClr val="000000"/>
              </a:solidFill>
              <a:latin typeface="+mj-lt"/>
              <a:ea typeface="Arial"/>
              <a:cs typeface="Arial"/>
              <a:sym typeface="Arial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0" strike="noStrike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li </a:t>
            </a:r>
            <a:r>
              <a:rPr lang="pt-BR" sz="1600" b="0" strike="noStrike" dirty="0" smtClean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r1</a:t>
            </a:r>
            <a:r>
              <a:rPr lang="pt-BR" sz="1600" b="0" strike="noStrike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, 0                             </a:t>
            </a:r>
            <a:r>
              <a:rPr lang="pt-BR" sz="1600" b="0" strike="noStrike" dirty="0" smtClean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     # Contador</a:t>
            </a:r>
            <a:endParaRPr sz="1600" b="0" strike="noStrike" dirty="0">
              <a:solidFill>
                <a:srgbClr val="000000"/>
              </a:solidFill>
              <a:latin typeface="+mj-lt"/>
              <a:ea typeface="Arial"/>
              <a:cs typeface="Arial"/>
              <a:sym typeface="Arial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0" strike="noStrike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li </a:t>
            </a:r>
            <a:r>
              <a:rPr lang="pt-BR" sz="1600" b="0" strike="noStrike" dirty="0" smtClean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r2</a:t>
            </a:r>
            <a:r>
              <a:rPr lang="pt-BR" sz="1600" b="0" strike="noStrike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, 5                             </a:t>
            </a:r>
            <a:r>
              <a:rPr lang="pt-BR" sz="1600" b="0" strike="noStrike" dirty="0" smtClean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     # </a:t>
            </a:r>
            <a:r>
              <a:rPr lang="pt-BR" sz="1600" dirty="0">
                <a:latin typeface="+mj-lt"/>
              </a:rPr>
              <a:t>F</a:t>
            </a:r>
            <a:r>
              <a:rPr lang="pt-BR" sz="1600" b="0" strike="noStrike" dirty="0" smtClean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atorial </a:t>
            </a:r>
            <a:r>
              <a:rPr lang="pt-BR" sz="1600" b="0" strike="noStrike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desejado</a:t>
            </a:r>
            <a:endParaRPr sz="1600" b="0" strike="noStrike" dirty="0">
              <a:solidFill>
                <a:srgbClr val="000000"/>
              </a:solidFill>
              <a:latin typeface="+mj-lt"/>
              <a:ea typeface="Arial"/>
              <a:cs typeface="Arial"/>
              <a:sym typeface="Arial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0" strike="noStrike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li </a:t>
            </a:r>
            <a:r>
              <a:rPr lang="pt-BR" sz="1600" b="0" strike="noStrike" dirty="0" smtClean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r3</a:t>
            </a:r>
            <a:r>
              <a:rPr lang="pt-BR" sz="1600" b="0" strike="noStrike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, 1                             </a:t>
            </a:r>
            <a:r>
              <a:rPr lang="pt-BR" sz="1600" b="0" strike="noStrike" dirty="0" smtClean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     # </a:t>
            </a:r>
            <a:r>
              <a:rPr lang="pt-BR" sz="1600" dirty="0" smtClean="0">
                <a:latin typeface="+mj-lt"/>
              </a:rPr>
              <a:t>R</a:t>
            </a:r>
            <a:r>
              <a:rPr lang="pt-BR" sz="1600" b="0" strike="noStrike" dirty="0" smtClean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esultado </a:t>
            </a:r>
            <a:r>
              <a:rPr lang="pt-BR" sz="1600" b="0" strike="noStrike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parcial (e mais tarde final)</a:t>
            </a:r>
            <a:endParaRPr sz="1600" b="0" strike="noStrike" dirty="0">
              <a:solidFill>
                <a:srgbClr val="000000"/>
              </a:solidFill>
              <a:latin typeface="+mj-lt"/>
              <a:ea typeface="Arial"/>
              <a:cs typeface="Arial"/>
              <a:sym typeface="Arial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0" strike="noStrike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 </a:t>
            </a:r>
            <a:endParaRPr sz="1600" b="0" strike="noStrike" dirty="0">
              <a:solidFill>
                <a:srgbClr val="000000"/>
              </a:solidFill>
              <a:latin typeface="+mj-lt"/>
              <a:ea typeface="Arial"/>
              <a:cs typeface="Arial"/>
              <a:sym typeface="Arial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0" strike="noStrike" dirty="0" err="1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loop_fatorial</a:t>
            </a:r>
            <a:r>
              <a:rPr lang="pt-BR" sz="1600" b="0" strike="noStrike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:</a:t>
            </a:r>
            <a:endParaRPr sz="1600" b="0" strike="noStrike" dirty="0">
              <a:solidFill>
                <a:srgbClr val="000000"/>
              </a:solidFill>
              <a:latin typeface="+mj-lt"/>
              <a:ea typeface="Arial"/>
              <a:cs typeface="Arial"/>
              <a:sym typeface="Arial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0" strike="noStrike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    </a:t>
            </a:r>
            <a:r>
              <a:rPr lang="pt-BR" sz="1600" b="0" strike="noStrike" dirty="0" err="1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cmp</a:t>
            </a:r>
            <a:r>
              <a:rPr lang="pt-BR" sz="1600" b="0" strike="noStrike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 </a:t>
            </a:r>
            <a:r>
              <a:rPr lang="pt-BR" sz="1600" b="0" strike="noStrike" dirty="0" smtClean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r1</a:t>
            </a:r>
            <a:r>
              <a:rPr lang="pt-BR" sz="1600" b="0" strike="noStrike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, </a:t>
            </a:r>
            <a:r>
              <a:rPr lang="pt-BR" sz="1600" b="0" strike="noStrike" dirty="0" smtClean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r2                         </a:t>
            </a:r>
            <a:r>
              <a:rPr lang="pt-BR" sz="1600" b="0" strike="noStrike" dirty="0" smtClean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# </a:t>
            </a:r>
            <a:r>
              <a:rPr lang="pt-BR" sz="1600" dirty="0">
                <a:latin typeface="+mj-lt"/>
              </a:rPr>
              <a:t>C</a:t>
            </a:r>
            <a:r>
              <a:rPr lang="pt-BR" sz="1600" b="0" strike="noStrike" dirty="0" smtClean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ompara </a:t>
            </a:r>
            <a:r>
              <a:rPr lang="pt-BR" sz="1600" b="0" strike="noStrike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o contador com o fatorial desejado</a:t>
            </a:r>
            <a:endParaRPr sz="1600" b="0" strike="noStrike" dirty="0">
              <a:solidFill>
                <a:srgbClr val="000000"/>
              </a:solidFill>
              <a:latin typeface="+mj-lt"/>
              <a:ea typeface="Arial"/>
              <a:cs typeface="Arial"/>
              <a:sym typeface="Arial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0" strike="noStrike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    </a:t>
            </a:r>
            <a:r>
              <a:rPr lang="pt-BR" sz="1600" b="0" strike="noStrike" dirty="0" err="1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bt</a:t>
            </a:r>
            <a:r>
              <a:rPr lang="pt-BR" sz="1600" b="0" strike="noStrike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 </a:t>
            </a:r>
            <a:r>
              <a:rPr lang="pt-BR" sz="1600" b="0" strike="noStrike" dirty="0" err="1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eq</a:t>
            </a:r>
            <a:r>
              <a:rPr lang="pt-BR" sz="1600" b="0" strike="noStrike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, </a:t>
            </a:r>
            <a:r>
              <a:rPr lang="pt-BR" sz="1600" b="0" strike="noStrike" dirty="0" err="1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fim_loop_fatorial</a:t>
            </a:r>
            <a:r>
              <a:rPr lang="pt-BR" sz="1600" b="0" strike="noStrike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  </a:t>
            </a:r>
            <a:r>
              <a:rPr lang="pt-BR" sz="1600" dirty="0" smtClean="0">
                <a:latin typeface="+mj-lt"/>
              </a:rPr>
              <a:t> </a:t>
            </a:r>
            <a:r>
              <a:rPr lang="pt-BR" sz="1600" dirty="0" smtClean="0">
                <a:latin typeface="+mj-lt"/>
              </a:rPr>
              <a:t>  </a:t>
            </a:r>
            <a:r>
              <a:rPr lang="pt-BR" sz="1600" b="0" strike="noStrike" dirty="0" smtClean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# </a:t>
            </a:r>
            <a:r>
              <a:rPr lang="pt-BR" sz="1600" dirty="0" smtClean="0">
                <a:latin typeface="+mj-lt"/>
              </a:rPr>
              <a:t>S</a:t>
            </a:r>
            <a:r>
              <a:rPr lang="pt-BR" sz="1600" b="0" strike="noStrike" dirty="0" smtClean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e </a:t>
            </a:r>
            <a:r>
              <a:rPr lang="pt-BR" sz="1600" b="0" strike="noStrike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a comparação deu igual, sai do loop</a:t>
            </a:r>
            <a:endParaRPr sz="1600" b="0" strike="noStrike" dirty="0">
              <a:solidFill>
                <a:srgbClr val="000000"/>
              </a:solidFill>
              <a:latin typeface="+mj-lt"/>
              <a:ea typeface="Arial"/>
              <a:cs typeface="Arial"/>
              <a:sym typeface="Arial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0" strike="noStrike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    </a:t>
            </a:r>
            <a:r>
              <a:rPr lang="pt-BR" sz="1600" b="0" strike="noStrike" dirty="0" err="1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addi</a:t>
            </a:r>
            <a:r>
              <a:rPr lang="pt-BR" sz="1600" b="0" strike="noStrike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 </a:t>
            </a:r>
            <a:r>
              <a:rPr lang="pt-BR" sz="1600" b="0" strike="noStrike" dirty="0" smtClean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r1</a:t>
            </a:r>
            <a:r>
              <a:rPr lang="pt-BR" sz="1600" b="0" strike="noStrike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, </a:t>
            </a:r>
            <a:r>
              <a:rPr lang="pt-BR" sz="1600" b="0" strike="noStrike" dirty="0" smtClean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r1</a:t>
            </a:r>
            <a:r>
              <a:rPr lang="pt-BR" sz="1600" b="0" strike="noStrike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, 1                    </a:t>
            </a:r>
            <a:r>
              <a:rPr lang="pt-BR" sz="1600" b="0" strike="noStrike" dirty="0" smtClean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 # </a:t>
            </a:r>
            <a:r>
              <a:rPr lang="pt-BR" sz="1600" dirty="0">
                <a:latin typeface="+mj-lt"/>
              </a:rPr>
              <a:t>S</a:t>
            </a:r>
            <a:r>
              <a:rPr lang="pt-BR" sz="1600" b="0" strike="noStrike" dirty="0" smtClean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oma </a:t>
            </a:r>
            <a:r>
              <a:rPr lang="pt-BR" sz="1600" b="0" strike="noStrike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o valor constante 1 no contador e guarda no contador</a:t>
            </a:r>
            <a:endParaRPr sz="1600" b="0" strike="noStrike" dirty="0">
              <a:solidFill>
                <a:srgbClr val="000000"/>
              </a:solidFill>
              <a:latin typeface="+mj-lt"/>
              <a:ea typeface="Arial"/>
              <a:cs typeface="Arial"/>
              <a:sym typeface="Arial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0" strike="noStrike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    </a:t>
            </a:r>
            <a:r>
              <a:rPr lang="pt-BR" sz="1600" b="0" strike="noStrike" dirty="0" err="1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mullw</a:t>
            </a:r>
            <a:r>
              <a:rPr lang="pt-BR" sz="1600" b="0" strike="noStrike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 </a:t>
            </a:r>
            <a:r>
              <a:rPr lang="pt-BR" sz="1600" b="0" strike="noStrike" dirty="0" smtClean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r3</a:t>
            </a:r>
            <a:r>
              <a:rPr lang="pt-BR" sz="1600" b="0" strike="noStrike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, </a:t>
            </a:r>
            <a:r>
              <a:rPr lang="pt-BR" sz="1600" b="0" strike="noStrike" dirty="0" smtClean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r3</a:t>
            </a:r>
            <a:r>
              <a:rPr lang="pt-BR" sz="1600" b="0" strike="noStrike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, 1                   # </a:t>
            </a:r>
            <a:r>
              <a:rPr lang="pt-BR" sz="1600" dirty="0">
                <a:latin typeface="+mj-lt"/>
              </a:rPr>
              <a:t>M</a:t>
            </a:r>
            <a:r>
              <a:rPr lang="pt-BR" sz="1600" b="0" strike="noStrike" dirty="0" smtClean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ultiplica </a:t>
            </a:r>
            <a:r>
              <a:rPr lang="pt-BR" sz="1600" b="0" strike="noStrike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o resultado parcial pelo contador e salva no resultado parcial</a:t>
            </a:r>
            <a:endParaRPr sz="1600" b="0" strike="noStrike" dirty="0">
              <a:solidFill>
                <a:srgbClr val="000000"/>
              </a:solidFill>
              <a:latin typeface="+mj-lt"/>
              <a:ea typeface="Arial"/>
              <a:cs typeface="Arial"/>
              <a:sym typeface="Arial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0" strike="noStrike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    b </a:t>
            </a:r>
            <a:r>
              <a:rPr lang="pt-BR" sz="1600" b="0" strike="noStrike" dirty="0" err="1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loop_fatorial</a:t>
            </a:r>
            <a:r>
              <a:rPr lang="pt-BR" sz="1600" b="0" strike="noStrike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                </a:t>
            </a:r>
            <a:r>
              <a:rPr lang="pt-BR" sz="1600" b="0" strike="noStrike" dirty="0" smtClean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   </a:t>
            </a:r>
            <a:r>
              <a:rPr lang="pt-BR" sz="1600" b="0" strike="noStrike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# </a:t>
            </a:r>
            <a:r>
              <a:rPr lang="pt-BR" sz="1600" dirty="0">
                <a:latin typeface="+mj-lt"/>
              </a:rPr>
              <a:t>V</a:t>
            </a:r>
            <a:r>
              <a:rPr lang="pt-BR" sz="1600" b="0" strike="noStrike" dirty="0" smtClean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olta </a:t>
            </a:r>
            <a:r>
              <a:rPr lang="pt-BR" sz="1600" b="0" strike="noStrike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a fazer o loop</a:t>
            </a:r>
            <a:endParaRPr sz="1600" b="0" strike="noStrike" dirty="0">
              <a:solidFill>
                <a:srgbClr val="000000"/>
              </a:solidFill>
              <a:latin typeface="+mj-lt"/>
              <a:ea typeface="Arial"/>
              <a:cs typeface="Arial"/>
              <a:sym typeface="Arial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0" strike="noStrike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 </a:t>
            </a:r>
            <a:endParaRPr sz="1600" b="0" strike="noStrike" dirty="0">
              <a:solidFill>
                <a:srgbClr val="000000"/>
              </a:solidFill>
              <a:latin typeface="+mj-lt"/>
              <a:ea typeface="Arial"/>
              <a:cs typeface="Arial"/>
              <a:sym typeface="Arial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0" strike="noStrike" dirty="0" err="1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fim_loop_fatorial</a:t>
            </a:r>
            <a:r>
              <a:rPr lang="pt-BR" sz="1600" b="0" strike="noStrike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:</a:t>
            </a:r>
            <a:endParaRPr sz="1600" b="0" strike="noStrike" dirty="0">
              <a:solidFill>
                <a:srgbClr val="000000"/>
              </a:solidFill>
              <a:latin typeface="+mj-lt"/>
              <a:ea typeface="Arial"/>
              <a:cs typeface="Arial"/>
              <a:sym typeface="Arial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0" strike="noStrike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    b </a:t>
            </a:r>
            <a:r>
              <a:rPr lang="pt-BR" sz="1600" b="0" strike="noStrike" dirty="0" err="1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fim_loop_fatorial</a:t>
            </a:r>
            <a:r>
              <a:rPr lang="pt-BR" sz="1600" b="0" strike="noStrike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          </a:t>
            </a:r>
            <a:r>
              <a:rPr lang="pt-BR" sz="1600" b="0" strike="noStrike" dirty="0" smtClean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# </a:t>
            </a:r>
            <a:r>
              <a:rPr lang="pt-BR" sz="1600" dirty="0">
                <a:latin typeface="+mj-lt"/>
              </a:rPr>
              <a:t>L</a:t>
            </a:r>
            <a:r>
              <a:rPr lang="pt-BR" sz="1600" b="0" strike="noStrike" dirty="0" smtClean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oop </a:t>
            </a:r>
            <a:r>
              <a:rPr lang="pt-BR" sz="1600" b="0" strike="noStrike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infinito</a:t>
            </a:r>
            <a:endParaRPr sz="1600" b="0" strike="noStrike" dirty="0">
              <a:solidFill>
                <a:srgbClr val="000000"/>
              </a:solidFill>
              <a:latin typeface="+mj-lt"/>
              <a:ea typeface="Arial"/>
              <a:cs typeface="Arial"/>
              <a:sym typeface="Arial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0" strike="noStrike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                                    </a:t>
            </a:r>
            <a:r>
              <a:rPr lang="pt-BR" sz="1600" b="0" strike="noStrike" dirty="0" smtClean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       # </a:t>
            </a:r>
            <a:r>
              <a:rPr lang="pt-BR" sz="1600" dirty="0">
                <a:latin typeface="+mj-lt"/>
              </a:rPr>
              <a:t>O</a:t>
            </a:r>
            <a:r>
              <a:rPr lang="pt-BR" sz="1600" b="0" strike="noStrike" dirty="0" smtClean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 </a:t>
            </a:r>
            <a:r>
              <a:rPr lang="pt-BR" sz="1600" b="0" strike="noStrike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resultado está no registrador 3</a:t>
            </a:r>
            <a:endParaRPr sz="1600" b="0" strike="noStrike" dirty="0">
              <a:solidFill>
                <a:srgbClr val="000000"/>
              </a:solidFill>
              <a:latin typeface="+mj-lt"/>
              <a:ea typeface="Arial"/>
              <a:cs typeface="Arial"/>
              <a:sym typeface="Arial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600" b="0" strike="noStrike" dirty="0">
              <a:solidFill>
                <a:srgbClr val="000000"/>
              </a:solidFill>
              <a:latin typeface="+mj-lt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97"/>
          <p:cNvSpPr txBox="1"/>
          <p:nvPr/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b="0" strike="noStrike" dirty="0" err="1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Kernel</a:t>
            </a:r>
            <a:r>
              <a:rPr lang="pt-BR" sz="3200" b="0" strike="noStrik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XNU – Apple Mac OS X ver</a:t>
            </a:r>
            <a:r>
              <a:rPr lang="pt-BR" sz="3200" dirty="0" smtClean="0"/>
              <a:t>são 10.4.11 PowerPC</a:t>
            </a:r>
            <a:endParaRPr sz="1800" b="0" strike="noStrike" dirty="0">
              <a:solidFill>
                <a:srgbClr val="00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4" name="Imagem 3" descr="Topo.tif"/>
          <p:cNvPicPr>
            <a:picLocks noChangeAspect="1"/>
          </p:cNvPicPr>
          <p:nvPr/>
        </p:nvPicPr>
        <p:blipFill>
          <a:blip r:embed="rId3"/>
          <a:srcRect t="2354" r="85437" b="83600"/>
          <a:stretch>
            <a:fillRect/>
          </a:stretch>
        </p:blipFill>
        <p:spPr>
          <a:xfrm>
            <a:off x="911424" y="908720"/>
            <a:ext cx="3683013" cy="3024336"/>
          </a:xfrm>
          <a:prstGeom prst="rect">
            <a:avLst/>
          </a:prstGeom>
        </p:spPr>
      </p:pic>
      <p:pic>
        <p:nvPicPr>
          <p:cNvPr id="5" name="Imagem 4" descr="código.tif"/>
          <p:cNvPicPr>
            <a:picLocks noChangeAspect="1"/>
          </p:cNvPicPr>
          <p:nvPr/>
        </p:nvPicPr>
        <p:blipFill>
          <a:blip r:embed="rId4"/>
          <a:srcRect t="2535" r="69687" b="64700"/>
          <a:stretch>
            <a:fillRect/>
          </a:stretch>
        </p:blipFill>
        <p:spPr>
          <a:xfrm>
            <a:off x="4727848" y="836712"/>
            <a:ext cx="7249645" cy="5877272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983432" y="5157192"/>
            <a:ext cx="32403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/>
              <a:t>Disponível em: </a:t>
            </a:r>
          </a:p>
          <a:p>
            <a:pPr algn="ctr"/>
            <a:r>
              <a:rPr lang="pt-BR" sz="1200" dirty="0" smtClean="0"/>
              <a:t>https://opensource.apple.com/source/xnu/xnu-792.24.17/osfmk/ppc/start.s.auto.html</a:t>
            </a:r>
            <a:endParaRPr lang="pt-BR" sz="1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96"/>
          <p:cNvSpPr txBox="1"/>
          <p:nvPr/>
        </p:nvSpPr>
        <p:spPr>
          <a:xfrm>
            <a:off x="1190520" y="2327760"/>
            <a:ext cx="9612720" cy="2202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200" b="0" strike="noStrike" dirty="0" smtClea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 arquitetura na atualidade</a:t>
            </a:r>
            <a:endParaRPr sz="1800" b="0" strike="noStrike" dirty="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82"/>
          <p:cNvSpPr txBox="1"/>
          <p:nvPr/>
        </p:nvSpPr>
        <p:spPr>
          <a:xfrm>
            <a:off x="781920" y="3344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000" rIns="45700" bIns="45000" anchor="t" anchorCtr="0">
            <a:noAutofit/>
          </a:bodyPr>
          <a:lstStyle/>
          <a:p>
            <a: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b="0" strike="noStrike" dirty="0" smtClean="0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A volta da arquitetura na atualidade</a:t>
            </a:r>
            <a:endParaRPr sz="1800" b="0" strike="noStrike" dirty="0">
              <a:solidFill>
                <a:srgbClr val="00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6456040" y="5589240"/>
            <a:ext cx="48245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000" dirty="0" smtClean="0"/>
              <a:t>Processador </a:t>
            </a:r>
            <a:r>
              <a:rPr lang="pt-BR" sz="2000" dirty="0" err="1" smtClean="0"/>
              <a:t>Xenon</a:t>
            </a:r>
            <a:r>
              <a:rPr lang="pt-BR" sz="2000" dirty="0" smtClean="0"/>
              <a:t> PowerPC, utilizando em várias versões do Xbox 360</a:t>
            </a:r>
            <a:endParaRPr lang="pt-BR" sz="2000" dirty="0"/>
          </a:p>
        </p:txBody>
      </p:sp>
      <p:sp>
        <p:nvSpPr>
          <p:cNvPr id="7" name="CaixaDeTexto 6"/>
          <p:cNvSpPr txBox="1"/>
          <p:nvPr/>
        </p:nvSpPr>
        <p:spPr>
          <a:xfrm>
            <a:off x="2135560" y="6021288"/>
            <a:ext cx="28083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/>
              <a:t>Fonte:  </a:t>
            </a:r>
            <a:r>
              <a:rPr lang="pt-BR" sz="1200" dirty="0" err="1" smtClean="0"/>
              <a:t>Evan-Amos</a:t>
            </a:r>
            <a:r>
              <a:rPr lang="pt-BR" sz="1200" dirty="0" smtClean="0"/>
              <a:t>, 2014</a:t>
            </a:r>
            <a:endParaRPr lang="pt-BR" sz="1200" dirty="0"/>
          </a:p>
        </p:txBody>
      </p:sp>
      <p:pic>
        <p:nvPicPr>
          <p:cNvPr id="8" name="Imagem 7" descr="Xbox.jpg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703512" y="1412776"/>
            <a:ext cx="3600400" cy="4518502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9" name="Imagem 8" descr="Xenom.jpg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312024" y="1268760"/>
            <a:ext cx="3521363" cy="3501008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10" name="CaixaDeTexto 9"/>
          <p:cNvSpPr txBox="1"/>
          <p:nvPr/>
        </p:nvSpPr>
        <p:spPr>
          <a:xfrm>
            <a:off x="6672064" y="4869160"/>
            <a:ext cx="28083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/>
              <a:t>Fonte: </a:t>
            </a:r>
            <a:r>
              <a:rPr lang="pt-BR" sz="1200" dirty="0" err="1" smtClean="0"/>
              <a:t>Konstantin</a:t>
            </a:r>
            <a:r>
              <a:rPr lang="pt-BR" sz="1200" dirty="0" smtClean="0"/>
              <a:t> </a:t>
            </a:r>
            <a:r>
              <a:rPr lang="pt-BR" sz="1200" dirty="0" err="1" smtClean="0"/>
              <a:t>Lanzet</a:t>
            </a:r>
            <a:r>
              <a:rPr lang="pt-BR" sz="1200" dirty="0" smtClean="0"/>
              <a:t>, 2009</a:t>
            </a:r>
            <a:endParaRPr lang="pt-BR" sz="1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82"/>
          <p:cNvSpPr txBox="1"/>
          <p:nvPr/>
        </p:nvSpPr>
        <p:spPr>
          <a:xfrm>
            <a:off x="781920" y="3344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000" rIns="45700" bIns="45000" anchor="t" anchorCtr="0">
            <a:noAutofit/>
          </a:bodyPr>
          <a:lstStyle/>
          <a:p>
            <a: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b="0" strike="noStrike" dirty="0" smtClean="0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A volta da arquitetura na atualidade</a:t>
            </a:r>
            <a:endParaRPr sz="1800" b="0" strike="noStrike" dirty="0">
              <a:solidFill>
                <a:srgbClr val="00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6456040" y="5589240"/>
            <a:ext cx="48245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 err="1" smtClean="0"/>
              <a:t>Nitendo</a:t>
            </a:r>
            <a:r>
              <a:rPr lang="pt-BR" sz="2000" dirty="0" smtClean="0"/>
              <a:t> </a:t>
            </a:r>
            <a:r>
              <a:rPr lang="pt-BR" sz="2000" dirty="0" err="1" smtClean="0"/>
              <a:t>Wii</a:t>
            </a:r>
            <a:r>
              <a:rPr lang="pt-BR" sz="2000" dirty="0" smtClean="0"/>
              <a:t> e </a:t>
            </a:r>
            <a:r>
              <a:rPr lang="pt-BR" sz="2000" dirty="0" err="1" smtClean="0"/>
              <a:t>Wii</a:t>
            </a:r>
            <a:r>
              <a:rPr lang="pt-BR" sz="2000" dirty="0" smtClean="0"/>
              <a:t> U</a:t>
            </a:r>
            <a:endParaRPr lang="pt-BR" sz="2000" dirty="0"/>
          </a:p>
        </p:txBody>
      </p:sp>
      <p:sp>
        <p:nvSpPr>
          <p:cNvPr id="7" name="CaixaDeTexto 6"/>
          <p:cNvSpPr txBox="1"/>
          <p:nvPr/>
        </p:nvSpPr>
        <p:spPr>
          <a:xfrm>
            <a:off x="1919536" y="5517232"/>
            <a:ext cx="28083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/>
              <a:t>Fonte:  </a:t>
            </a:r>
            <a:r>
              <a:rPr lang="pt-BR" sz="1200" dirty="0" err="1" smtClean="0"/>
              <a:t>Evan-Amos</a:t>
            </a:r>
            <a:r>
              <a:rPr lang="pt-BR" sz="1200" dirty="0" smtClean="0"/>
              <a:t>, 2010</a:t>
            </a:r>
            <a:endParaRPr lang="pt-BR" sz="1200" dirty="0"/>
          </a:p>
        </p:txBody>
      </p:sp>
      <p:sp>
        <p:nvSpPr>
          <p:cNvPr id="10" name="CaixaDeTexto 9"/>
          <p:cNvSpPr txBox="1"/>
          <p:nvPr/>
        </p:nvSpPr>
        <p:spPr>
          <a:xfrm>
            <a:off x="7392144" y="4581128"/>
            <a:ext cx="28083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/>
              <a:t>Fonte: </a:t>
            </a:r>
            <a:r>
              <a:rPr lang="pt-BR" sz="1200" dirty="0" err="1" smtClean="0"/>
              <a:t>Takimata</a:t>
            </a:r>
            <a:r>
              <a:rPr lang="pt-BR" sz="1200" dirty="0" smtClean="0"/>
              <a:t>, 2012</a:t>
            </a:r>
            <a:endParaRPr lang="pt-BR" sz="1200" dirty="0"/>
          </a:p>
        </p:txBody>
      </p:sp>
      <p:pic>
        <p:nvPicPr>
          <p:cNvPr id="11" name="Imagem 10" descr="Wii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1464" y="1340768"/>
            <a:ext cx="4077072" cy="4077072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13" name="Imagem 12" descr="Wii_U_Console_and_Gamepa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35960" y="1556792"/>
            <a:ext cx="6023992" cy="2908459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82"/>
          <p:cNvSpPr txBox="1"/>
          <p:nvPr/>
        </p:nvSpPr>
        <p:spPr>
          <a:xfrm>
            <a:off x="781920" y="3344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000" rIns="45700" bIns="45000" anchor="t" anchorCtr="0">
            <a:noAutofit/>
          </a:bodyPr>
          <a:lstStyle/>
          <a:p>
            <a: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b="0" strike="noStrike" dirty="0" smtClean="0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A volta da arquitetura na atualidade</a:t>
            </a:r>
            <a:endParaRPr sz="1800" b="0" strike="noStrike" dirty="0">
              <a:solidFill>
                <a:srgbClr val="00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4223792" y="5733256"/>
            <a:ext cx="48245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 smtClean="0"/>
              <a:t>Playstation 3 e arquitetura </a:t>
            </a:r>
            <a:r>
              <a:rPr lang="pt-BR" sz="2000" dirty="0" err="1" smtClean="0"/>
              <a:t>Cell</a:t>
            </a:r>
            <a:r>
              <a:rPr lang="pt-BR" sz="2000" dirty="0" smtClean="0"/>
              <a:t> baseada em PowerPC</a:t>
            </a:r>
            <a:endParaRPr lang="pt-BR" sz="2000" dirty="0"/>
          </a:p>
        </p:txBody>
      </p:sp>
      <p:sp>
        <p:nvSpPr>
          <p:cNvPr id="7" name="CaixaDeTexto 6"/>
          <p:cNvSpPr txBox="1"/>
          <p:nvPr/>
        </p:nvSpPr>
        <p:spPr>
          <a:xfrm>
            <a:off x="4655840" y="5013176"/>
            <a:ext cx="28083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/>
              <a:t>Fonte:  </a:t>
            </a:r>
            <a:r>
              <a:rPr lang="pt-BR" sz="1200" dirty="0" err="1" smtClean="0"/>
              <a:t>Evan-Amos</a:t>
            </a:r>
            <a:r>
              <a:rPr lang="pt-BR" sz="1200" dirty="0" smtClean="0"/>
              <a:t>, 2016</a:t>
            </a:r>
            <a:endParaRPr lang="pt-BR" sz="1200" dirty="0"/>
          </a:p>
        </p:txBody>
      </p:sp>
      <p:pic>
        <p:nvPicPr>
          <p:cNvPr id="8" name="Imagem 7" descr="1920px-Sony-PlayStation-3-CECHA01-wController-L.jpg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351584" y="1412776"/>
            <a:ext cx="7701753" cy="3453755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81"/>
          <p:cNvSpPr txBox="1"/>
          <p:nvPr/>
        </p:nvSpPr>
        <p:spPr>
          <a:xfrm>
            <a:off x="781920" y="3344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000" rIns="45700" bIns="45000" anchor="t" anchorCtr="0">
            <a:noAutofit/>
          </a:bodyPr>
          <a:lstStyle/>
          <a:p>
            <a: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b="0" strike="noStrike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Contexto de Criação - PowerPC</a:t>
            </a:r>
            <a:endParaRPr sz="1800" b="0" strike="noStrike">
              <a:solidFill>
                <a:srgbClr val="00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35" name="Google Shape;335;p81"/>
          <p:cNvSpPr txBox="1"/>
          <p:nvPr/>
        </p:nvSpPr>
        <p:spPr>
          <a:xfrm>
            <a:off x="767408" y="3212976"/>
            <a:ext cx="4848584" cy="2421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000" rIns="45700" bIns="45000" anchor="t" anchorCtr="0">
            <a:noAutofit/>
          </a:bodyPr>
          <a:lstStyle/>
          <a:p>
            <a:pPr marL="0" marR="0" lvl="0" indent="0" algn="just" rtl="0">
              <a:lnSpc>
                <a:spcPct val="78952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pt-BR" sz="2100" b="0" strike="noStrik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Surgimento </a:t>
            </a:r>
            <a:r>
              <a:rPr lang="pt-BR" sz="21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 linha de processadores </a:t>
            </a:r>
            <a:r>
              <a:rPr lang="pt-BR" sz="2100" b="1" strike="noStrik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PowerPC</a:t>
            </a:r>
            <a:r>
              <a:rPr lang="pt-BR" sz="2000" dirty="0" smtClean="0">
                <a:solidFill>
                  <a:srgbClr val="191B0E"/>
                </a:solidFill>
              </a:rPr>
              <a:t>, b</a:t>
            </a:r>
            <a:r>
              <a:rPr lang="pt-BR" sz="2100" b="0" strike="noStrik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aseado </a:t>
            </a:r>
            <a:r>
              <a:rPr lang="pt-BR" sz="21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na arquitetura do IBM801(Arquitetura RISC</a:t>
            </a:r>
            <a:r>
              <a:rPr lang="pt-BR" sz="2100" b="0" strike="noStrik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); </a:t>
            </a:r>
          </a:p>
          <a:p>
            <a:pPr marL="0" marR="0" lvl="0" indent="0" algn="just" rtl="0">
              <a:lnSpc>
                <a:spcPct val="78952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strike="noStrike" dirty="0">
              <a:solidFill>
                <a:srgbClr val="191B0E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78952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pt-BR" sz="2100" b="0" strike="noStrik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Aliança </a:t>
            </a:r>
            <a:r>
              <a:rPr lang="pt-BR" sz="21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AIM (</a:t>
            </a:r>
            <a:r>
              <a:rPr lang="pt-BR" sz="2100" b="1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Apple, IBM e Motorola</a:t>
            </a:r>
            <a:r>
              <a:rPr lang="pt-BR" sz="2100" b="0" strike="noStrik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);</a:t>
            </a:r>
          </a:p>
          <a:p>
            <a:pPr marL="0" marR="0" lvl="0" indent="0" algn="l" rtl="0">
              <a:lnSpc>
                <a:spcPct val="78952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</a:pPr>
            <a:endParaRPr sz="2000" b="0" strike="noStrike" dirty="0">
              <a:solidFill>
                <a:srgbClr val="191B0E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78952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pt-BR" sz="2100" b="0" strike="noStrik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Propósito</a:t>
            </a:r>
            <a:r>
              <a:rPr lang="pt-BR" sz="21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Criação de um processador RISC para ser usado em computadores pessoais.</a:t>
            </a:r>
            <a:endParaRPr sz="2000" b="0" strike="noStrike" dirty="0">
              <a:solidFill>
                <a:srgbClr val="191B0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6" name="Google Shape;336;p8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785920" y="1368000"/>
            <a:ext cx="6238080" cy="4515120"/>
          </a:xfrm>
          <a:prstGeom prst="rect">
            <a:avLst/>
          </a:prstGeom>
          <a:noFill/>
          <a:ln w="3815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pic>
      <p:sp>
        <p:nvSpPr>
          <p:cNvPr id="7" name="Retângulo 6"/>
          <p:cNvSpPr/>
          <p:nvPr/>
        </p:nvSpPr>
        <p:spPr>
          <a:xfrm>
            <a:off x="1847528" y="1772816"/>
            <a:ext cx="2448272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6000" b="1" cap="none" spc="0" dirty="0" smtClean="0">
                <a:ln w="19050">
                  <a:solidFill>
                    <a:schemeClr val="tx2">
                      <a:tint val="1000"/>
                    </a:schemeClr>
                  </a:solidFill>
                  <a:prstDash val="solid"/>
                </a:ln>
                <a:solidFill>
                  <a:schemeClr val="tx2">
                    <a:lumMod val="25000"/>
                  </a:schemeClr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</a:rPr>
              <a:t>1992</a:t>
            </a:r>
            <a:endParaRPr lang="pt-BR" sz="6000" b="1" cap="none" spc="0" dirty="0">
              <a:ln w="19050">
                <a:solidFill>
                  <a:schemeClr val="tx2">
                    <a:tint val="1000"/>
                  </a:schemeClr>
                </a:solidFill>
                <a:prstDash val="solid"/>
              </a:ln>
              <a:solidFill>
                <a:schemeClr val="tx2">
                  <a:lumMod val="25000"/>
                </a:schemeClr>
              </a:solidFill>
              <a:effectLst>
                <a:outerShdw blurRad="50000" dist="50800" dir="7500000" algn="tl">
                  <a:srgbClr val="000000">
                    <a:shade val="5000"/>
                    <a:alpha val="35000"/>
                  </a:srgbClr>
                </a:outerShdw>
              </a:effectLst>
            </a:endParaRPr>
          </a:p>
        </p:txBody>
      </p:sp>
      <p:sp>
        <p:nvSpPr>
          <p:cNvPr id="8" name="CaixaDeTexto 7"/>
          <p:cNvSpPr txBox="1"/>
          <p:nvPr/>
        </p:nvSpPr>
        <p:spPr>
          <a:xfrm>
            <a:off x="7680176" y="5949280"/>
            <a:ext cx="28083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/>
              <a:t>Fonte:  </a:t>
            </a:r>
            <a:r>
              <a:rPr lang="pt-BR" sz="1200" dirty="0" err="1" smtClean="0"/>
              <a:t>AppleInsider</a:t>
            </a:r>
            <a:r>
              <a:rPr lang="pt-BR" sz="1200" dirty="0" smtClean="0"/>
              <a:t>, 2015</a:t>
            </a:r>
            <a:endParaRPr lang="pt-BR" sz="1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97"/>
          <p:cNvSpPr txBox="1"/>
          <p:nvPr/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dirty="0" smtClean="0">
                <a:ea typeface="Source Sans Pro"/>
              </a:rPr>
              <a:t>A volta da arquitetura na atualidade</a:t>
            </a:r>
            <a:endParaRPr sz="1800" b="0" strike="noStrike" dirty="0">
              <a:solidFill>
                <a:srgbClr val="00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/>
          <a:srcRect l="13252" t="7720" r="15086" b="41396"/>
          <a:stretch>
            <a:fillRect/>
          </a:stretch>
        </p:blipFill>
        <p:spPr bwMode="auto">
          <a:xfrm>
            <a:off x="2495600" y="1916832"/>
            <a:ext cx="7416824" cy="2852625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</p:spPr>
      </p:pic>
      <p:sp>
        <p:nvSpPr>
          <p:cNvPr id="7" name="CaixaDeTexto 6"/>
          <p:cNvSpPr txBox="1"/>
          <p:nvPr/>
        </p:nvSpPr>
        <p:spPr>
          <a:xfrm>
            <a:off x="4655840" y="4869160"/>
            <a:ext cx="32403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/>
              <a:t>Fonte:  </a:t>
            </a:r>
            <a:r>
              <a:rPr lang="pt-BR" sz="1200" dirty="0" err="1" smtClean="0"/>
              <a:t>SempreUpdate</a:t>
            </a:r>
            <a:r>
              <a:rPr lang="pt-BR" sz="1200" dirty="0" smtClean="0"/>
              <a:t>, 2017</a:t>
            </a:r>
            <a:endParaRPr lang="pt-BR" sz="1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97"/>
          <p:cNvSpPr txBox="1"/>
          <p:nvPr/>
        </p:nvSpPr>
        <p:spPr>
          <a:xfrm>
            <a:off x="781920" y="770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dirty="0" smtClean="0">
                <a:ea typeface="Source Sans Pro"/>
              </a:rPr>
              <a:t>Referências</a:t>
            </a:r>
            <a:endParaRPr sz="1800" b="0" strike="noStrike" dirty="0">
              <a:solidFill>
                <a:srgbClr val="00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" name="Google Shape;424;p92"/>
          <p:cNvSpPr txBox="1"/>
          <p:nvPr/>
        </p:nvSpPr>
        <p:spPr>
          <a:xfrm>
            <a:off x="983432" y="908720"/>
            <a:ext cx="10584000" cy="4752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sz="2000" dirty="0" smtClean="0"/>
              <a:t> </a:t>
            </a:r>
            <a:r>
              <a:rPr lang="en-US" sz="2000" dirty="0" smtClean="0"/>
              <a:t>INFORMATION</a:t>
            </a:r>
            <a:r>
              <a:rPr lang="en-US" sz="2000" dirty="0" smtClean="0"/>
              <a:t>, Advance. </a:t>
            </a:r>
            <a:r>
              <a:rPr lang="pt-BR" sz="2000" dirty="0" err="1" smtClean="0"/>
              <a:t>Freescale</a:t>
            </a:r>
            <a:r>
              <a:rPr lang="pt-BR" sz="2000" dirty="0" smtClean="0"/>
              <a:t> </a:t>
            </a:r>
            <a:r>
              <a:rPr lang="pt-BR" sz="2000" dirty="0" err="1" smtClean="0"/>
              <a:t>Semiconductor</a:t>
            </a:r>
            <a:r>
              <a:rPr lang="pt-BR" sz="2000" dirty="0" smtClean="0"/>
              <a:t> , I </a:t>
            </a:r>
            <a:r>
              <a:rPr lang="pt-BR" sz="2000" dirty="0" err="1" smtClean="0"/>
              <a:t>nc</a:t>
            </a:r>
            <a:r>
              <a:rPr lang="pt-BR" sz="2000" dirty="0" smtClean="0"/>
              <a:t> ... </a:t>
            </a:r>
            <a:r>
              <a:rPr lang="pt-BR" sz="2000" dirty="0" err="1" smtClean="0"/>
              <a:t>Technical</a:t>
            </a:r>
            <a:r>
              <a:rPr lang="pt-BR" sz="2000" dirty="0" smtClean="0"/>
              <a:t> </a:t>
            </a:r>
            <a:r>
              <a:rPr lang="pt-BR" sz="2000" dirty="0" err="1" smtClean="0"/>
              <a:t>Summary</a:t>
            </a:r>
            <a:r>
              <a:rPr lang="pt-BR" sz="2000" dirty="0" smtClean="0"/>
              <a:t> PowerPC </a:t>
            </a:r>
            <a:r>
              <a:rPr lang="pt-BR" sz="2000" baseline="30000" dirty="0" smtClean="0"/>
              <a:t>TM</a:t>
            </a:r>
            <a:r>
              <a:rPr lang="pt-BR" sz="2000" dirty="0" smtClean="0"/>
              <a:t> 601 RISC E </a:t>
            </a:r>
            <a:r>
              <a:rPr lang="pt-BR" sz="2000" dirty="0" err="1" smtClean="0"/>
              <a:t>Microprocessor</a:t>
            </a:r>
            <a:r>
              <a:rPr lang="pt-BR" sz="2000" dirty="0" smtClean="0"/>
              <a:t> </a:t>
            </a:r>
            <a:r>
              <a:rPr lang="pt-BR" sz="2000" dirty="0" err="1" smtClean="0"/>
              <a:t>Part</a:t>
            </a:r>
            <a:r>
              <a:rPr lang="pt-BR" sz="2000" dirty="0" smtClean="0"/>
              <a:t> 1 PowerPC 601 </a:t>
            </a:r>
            <a:r>
              <a:rPr lang="pt-BR" sz="2000" dirty="0" err="1" smtClean="0"/>
              <a:t>Microprocessor</a:t>
            </a:r>
            <a:r>
              <a:rPr lang="pt-BR" sz="2000" dirty="0" smtClean="0"/>
              <a:t> Overview </a:t>
            </a:r>
            <a:r>
              <a:rPr lang="pt-BR" sz="2000" dirty="0" err="1" smtClean="0"/>
              <a:t>Freescale</a:t>
            </a:r>
            <a:r>
              <a:rPr lang="pt-BR" sz="2000" dirty="0" smtClean="0"/>
              <a:t> </a:t>
            </a:r>
            <a:r>
              <a:rPr lang="pt-BR" sz="2000" dirty="0" err="1" smtClean="0"/>
              <a:t>Semiconductor</a:t>
            </a:r>
            <a:r>
              <a:rPr lang="pt-BR" sz="2000" dirty="0" smtClean="0"/>
              <a:t> , I </a:t>
            </a:r>
            <a:r>
              <a:rPr lang="pt-BR" sz="2000" dirty="0" err="1" smtClean="0"/>
              <a:t>nc</a:t>
            </a:r>
            <a:r>
              <a:rPr lang="pt-BR" sz="2000" dirty="0" smtClean="0"/>
              <a:t> ... v. 02, [</a:t>
            </a:r>
            <a:r>
              <a:rPr lang="pt-BR" sz="2000" dirty="0" err="1" smtClean="0"/>
              <a:t>S.d</a:t>
            </a:r>
            <a:r>
              <a:rPr lang="pt-BR" sz="2000" dirty="0" err="1" smtClean="0"/>
              <a:t>.</a:t>
            </a:r>
            <a:r>
              <a:rPr lang="pt-BR" sz="2000" dirty="0" smtClean="0"/>
              <a:t>], 1993.</a:t>
            </a:r>
          </a:p>
          <a:p>
            <a:endParaRPr lang="pt-BR" sz="2000" dirty="0" smtClean="0"/>
          </a:p>
          <a:p>
            <a:r>
              <a:rPr lang="pt-BR" sz="2000" dirty="0" smtClean="0"/>
              <a:t>USER, </a:t>
            </a:r>
            <a:r>
              <a:rPr lang="pt-BR" sz="2000" dirty="0" err="1" smtClean="0"/>
              <a:t>Risc</a:t>
            </a:r>
            <a:r>
              <a:rPr lang="pt-BR" sz="2000" dirty="0" smtClean="0"/>
              <a:t> </a:t>
            </a:r>
            <a:r>
              <a:rPr lang="pt-BR" sz="2000" dirty="0" err="1" smtClean="0"/>
              <a:t>Microprocessor</a:t>
            </a:r>
            <a:r>
              <a:rPr lang="pt-BR" sz="2000" dirty="0" smtClean="0"/>
              <a:t>. PowerPC 601 </a:t>
            </a:r>
            <a:r>
              <a:rPr lang="pt-BR" sz="2000" baseline="30000" dirty="0" smtClean="0"/>
              <a:t>TM</a:t>
            </a:r>
            <a:r>
              <a:rPr lang="pt-BR" sz="2000" dirty="0" smtClean="0"/>
              <a:t>. [</a:t>
            </a:r>
            <a:r>
              <a:rPr lang="pt-BR" sz="2000" dirty="0" err="1" smtClean="0"/>
              <a:t>S.d</a:t>
            </a:r>
            <a:r>
              <a:rPr lang="pt-BR" sz="2000" dirty="0" err="1" smtClean="0"/>
              <a:t>.</a:t>
            </a:r>
            <a:r>
              <a:rPr lang="pt-BR" sz="2000" dirty="0" smtClean="0"/>
              <a:t>], 1993.</a:t>
            </a:r>
            <a:endParaRPr lang="pt-BR" sz="2000" dirty="0" smtClean="0"/>
          </a:p>
          <a:p>
            <a:endParaRPr lang="pt-BR" sz="2000" dirty="0" smtClean="0"/>
          </a:p>
          <a:p>
            <a:pPr marL="216000" marR="0" lvl="0" indent="-21600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 pitchFamily="34" charset="0"/>
              <a:buChar char="•"/>
            </a:pPr>
            <a:endParaRPr sz="200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82"/>
          <p:cNvSpPr txBox="1"/>
          <p:nvPr/>
        </p:nvSpPr>
        <p:spPr>
          <a:xfrm>
            <a:off x="781920" y="3344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000" rIns="45700" bIns="45000" anchor="t" anchorCtr="0">
            <a:noAutofit/>
          </a:bodyPr>
          <a:lstStyle/>
          <a:p>
            <a: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b="0" strike="noStrike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Contexto de Criação - PowerPC 601</a:t>
            </a:r>
            <a:endParaRPr sz="1800" b="0" strike="noStrike">
              <a:solidFill>
                <a:srgbClr val="00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42" name="Google Shape;342;p82"/>
          <p:cNvSpPr txBox="1"/>
          <p:nvPr/>
        </p:nvSpPr>
        <p:spPr>
          <a:xfrm>
            <a:off x="4887360" y="981360"/>
            <a:ext cx="6992640" cy="5795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000" rIns="45700" bIns="45000" anchor="t" anchorCtr="0">
            <a:noAutofit/>
          </a:bodyPr>
          <a:lstStyle/>
          <a:p>
            <a:pPr marL="258839" marR="0" lvl="0" indent="-258480" algn="l" rtl="0">
              <a:lnSpc>
                <a:spcPct val="776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Char char="•"/>
            </a:pPr>
            <a:r>
              <a:rPr lang="pt-BR" sz="20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Primeira implementação da arquitetura </a:t>
            </a:r>
            <a:r>
              <a:rPr lang="pt-BR" sz="2000" b="0" strike="noStrik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PowerPC;</a:t>
            </a:r>
          </a:p>
          <a:p>
            <a:pPr marL="258839" marR="0" lvl="0" indent="-258480" algn="l" rtl="0">
              <a:lnSpc>
                <a:spcPct val="776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Char char="•"/>
            </a:pPr>
            <a:endParaRPr sz="2000" b="0" strike="noStrike" dirty="0">
              <a:solidFill>
                <a:srgbClr val="191B0E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58839" marR="0" lvl="0" indent="-258480" algn="l" rtl="0">
              <a:lnSpc>
                <a:spcPct val="776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Char char="•"/>
            </a:pPr>
            <a:r>
              <a:rPr lang="pt-BR" sz="2000" b="1" strike="noStrik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RISC</a:t>
            </a:r>
            <a:r>
              <a:rPr lang="pt-BR" sz="2000" strike="noStrik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;</a:t>
            </a:r>
          </a:p>
          <a:p>
            <a:pPr marL="258839" marR="0" lvl="0" indent="-258480" algn="l" rtl="0">
              <a:lnSpc>
                <a:spcPct val="776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</a:pPr>
            <a:r>
              <a:rPr lang="pt-BR" sz="2000" b="1" strike="noStrik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2000" b="0" strike="noStrike" dirty="0">
              <a:solidFill>
                <a:srgbClr val="191B0E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58839" marR="0" lvl="0" indent="-258480" algn="l" rtl="0">
              <a:lnSpc>
                <a:spcPct val="776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Char char="•"/>
            </a:pPr>
            <a:r>
              <a:rPr lang="pt-BR" sz="20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Híbrido das instruções Power1 e </a:t>
            </a:r>
            <a:r>
              <a:rPr lang="pt-BR" sz="2000" b="0" strike="noStrik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PowerPC</a:t>
            </a:r>
            <a:r>
              <a:rPr lang="pt-BR" sz="2000" dirty="0" smtClean="0"/>
              <a:t>;</a:t>
            </a:r>
          </a:p>
          <a:p>
            <a:pPr marL="258839" marR="0" lvl="0" indent="-258480" algn="l" rtl="0">
              <a:lnSpc>
                <a:spcPct val="776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Char char="•"/>
            </a:pPr>
            <a:endParaRPr sz="2000" b="0" strike="noStrike" dirty="0">
              <a:solidFill>
                <a:srgbClr val="191B0E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58839" marR="0" lvl="0" indent="-258480" algn="l" rtl="0">
              <a:lnSpc>
                <a:spcPct val="776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Char char="•"/>
            </a:pPr>
            <a:r>
              <a:rPr lang="pt-BR" sz="20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Utilizado pela IBM em suas plataformas baseadas Power1 </a:t>
            </a:r>
            <a:r>
              <a:rPr lang="pt-BR" sz="2000" b="0" strike="noStrik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existentes;</a:t>
            </a:r>
          </a:p>
          <a:p>
            <a:pPr marL="258839" marR="0" lvl="0" indent="-258480" algn="l" rtl="0">
              <a:lnSpc>
                <a:spcPct val="776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Char char="•"/>
            </a:pPr>
            <a:endParaRPr sz="2000" b="0" strike="noStrike" dirty="0">
              <a:solidFill>
                <a:srgbClr val="191B0E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58839" marR="0" lvl="0" indent="-258480" algn="l" rtl="0">
              <a:lnSpc>
                <a:spcPct val="776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Char char="•"/>
            </a:pPr>
            <a:r>
              <a:rPr lang="pt-BR" sz="20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Problemas para os </a:t>
            </a:r>
            <a:r>
              <a:rPr lang="pt-BR" sz="2000" b="0" strike="noStrik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projetos de PowerPC de </a:t>
            </a:r>
            <a:r>
              <a:rPr lang="pt-BR" sz="20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2ª geração "puros</a:t>
            </a:r>
            <a:r>
              <a:rPr lang="pt-BR" sz="2000" b="0" strike="noStrik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";</a:t>
            </a:r>
          </a:p>
          <a:p>
            <a:pPr marL="258839" marR="0" lvl="0" indent="-258480" algn="l" rtl="0">
              <a:lnSpc>
                <a:spcPct val="776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</a:pPr>
            <a:endParaRPr sz="2000" b="0" strike="noStrike" dirty="0">
              <a:solidFill>
                <a:srgbClr val="191B0E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58839" marR="0" lvl="0" indent="-258480" algn="l" rtl="0">
              <a:lnSpc>
                <a:spcPct val="776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Char char="•"/>
            </a:pPr>
            <a:r>
              <a:rPr lang="pt-BR" sz="20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Lançamento do Power Macintosh baseado em 601 em 14 de março de </a:t>
            </a:r>
            <a:r>
              <a:rPr lang="pt-BR" sz="2000" b="0" strike="noStrik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1994</a:t>
            </a:r>
            <a:r>
              <a:rPr lang="pt-BR" sz="2000" dirty="0" smtClean="0"/>
              <a:t>;</a:t>
            </a:r>
            <a:endParaRPr lang="pt-BR" sz="2000" b="0" strike="noStrike" dirty="0" smtClea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58839" marR="0" lvl="0" indent="-258480" algn="l" rtl="0">
              <a:lnSpc>
                <a:spcPct val="776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Char char="•"/>
            </a:pPr>
            <a:endParaRPr lang="pt-BR" sz="2000" dirty="0" smtClean="0"/>
          </a:p>
          <a:p>
            <a:pPr marL="258839" indent="-258480">
              <a:lnSpc>
                <a:spcPct val="77600"/>
              </a:lnSpc>
              <a:buSzPts val="2000"/>
              <a:buFont typeface="Helvetica Neue"/>
              <a:buChar char="•"/>
            </a:pPr>
            <a:r>
              <a:rPr lang="pt-BR" sz="2000" dirty="0" smtClean="0"/>
              <a:t>Linha de computadores Macintosh baseados no chip.</a:t>
            </a:r>
          </a:p>
          <a:p>
            <a:pPr marL="258839" marR="0" lvl="0" indent="-258480" algn="l" rtl="0">
              <a:lnSpc>
                <a:spcPct val="776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Char char="•"/>
            </a:pPr>
            <a:endParaRPr sz="2000" b="0" strike="noStrike" dirty="0">
              <a:solidFill>
                <a:srgbClr val="191B0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43" name="Google Shape;343;p8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4000" y="1584000"/>
            <a:ext cx="3873240" cy="3873240"/>
          </a:xfrm>
          <a:prstGeom prst="rect">
            <a:avLst/>
          </a:prstGeom>
          <a:noFill/>
          <a:ln w="3815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pic>
      <p:sp>
        <p:nvSpPr>
          <p:cNvPr id="5" name="CaixaDeTexto 4"/>
          <p:cNvSpPr txBox="1"/>
          <p:nvPr/>
        </p:nvSpPr>
        <p:spPr>
          <a:xfrm>
            <a:off x="1415480" y="5589240"/>
            <a:ext cx="28083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/>
              <a:t>Fonte:  </a:t>
            </a:r>
            <a:r>
              <a:rPr lang="pt-BR" sz="1200" dirty="0" err="1" smtClean="0"/>
              <a:t>Dirk</a:t>
            </a:r>
            <a:r>
              <a:rPr lang="pt-BR" sz="1200" dirty="0" smtClean="0"/>
              <a:t> </a:t>
            </a:r>
            <a:r>
              <a:rPr lang="pt-BR" sz="1200" dirty="0" err="1" smtClean="0"/>
              <a:t>Oppelt</a:t>
            </a:r>
            <a:r>
              <a:rPr lang="pt-BR" sz="1200" dirty="0" smtClean="0"/>
              <a:t> (CC), 2005</a:t>
            </a:r>
            <a:endParaRPr lang="pt-BR" sz="1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83"/>
          <p:cNvSpPr txBox="1"/>
          <p:nvPr/>
        </p:nvSpPr>
        <p:spPr>
          <a:xfrm>
            <a:off x="1190520" y="2327760"/>
            <a:ext cx="9612720" cy="2202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200" dirty="0" smtClean="0">
                <a:solidFill>
                  <a:srgbClr val="EFEDE3"/>
                </a:solidFill>
                <a:ea typeface="Source Sans Pro"/>
              </a:rPr>
              <a:t>Aplicações e problemas</a:t>
            </a:r>
            <a:endParaRPr sz="1800" b="0" strike="noStrike" dirty="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82"/>
          <p:cNvSpPr txBox="1"/>
          <p:nvPr/>
        </p:nvSpPr>
        <p:spPr>
          <a:xfrm>
            <a:off x="781920" y="3344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000" rIns="45700" bIns="45000" anchor="t" anchorCtr="0">
            <a:noAutofit/>
          </a:bodyPr>
          <a:lstStyle/>
          <a:p>
            <a: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b="0" strike="noStrike" dirty="0" smtClean="0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Aplicações</a:t>
            </a:r>
            <a:endParaRPr sz="1800" b="0" strike="noStrike" dirty="0">
              <a:solidFill>
                <a:srgbClr val="00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9048328" y="2852936"/>
            <a:ext cx="29523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000" dirty="0" err="1" smtClean="0"/>
              <a:t>iBook</a:t>
            </a:r>
            <a:r>
              <a:rPr lang="pt-BR" sz="2000" dirty="0" smtClean="0"/>
              <a:t> </a:t>
            </a:r>
            <a:r>
              <a:rPr lang="pt-BR" sz="2000" dirty="0" smtClean="0"/>
              <a:t>G4 </a:t>
            </a:r>
            <a:r>
              <a:rPr lang="pt-BR" sz="2000" dirty="0" smtClean="0"/>
              <a:t>(</a:t>
            </a:r>
            <a:r>
              <a:rPr lang="pt-BR" sz="2000" dirty="0" smtClean="0"/>
              <a:t>PowerPC G4 </a:t>
            </a:r>
            <a:r>
              <a:rPr lang="pt-BR" sz="2000" dirty="0" smtClean="0"/>
              <a:t>1,33 </a:t>
            </a:r>
            <a:r>
              <a:rPr lang="pt-BR" sz="2000" dirty="0" err="1" smtClean="0"/>
              <a:t>Ghz</a:t>
            </a:r>
            <a:r>
              <a:rPr lang="pt-BR" sz="2000" dirty="0" smtClean="0"/>
              <a:t>) de 2004.</a:t>
            </a:r>
            <a:endParaRPr lang="pt-BR" sz="2000" dirty="0"/>
          </a:p>
        </p:txBody>
      </p:sp>
      <p:sp>
        <p:nvSpPr>
          <p:cNvPr id="7" name="CaixaDeTexto 6"/>
          <p:cNvSpPr txBox="1"/>
          <p:nvPr/>
        </p:nvSpPr>
        <p:spPr>
          <a:xfrm>
            <a:off x="3503712" y="6309320"/>
            <a:ext cx="28083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/>
              <a:t>Fonte:  </a:t>
            </a:r>
            <a:r>
              <a:rPr lang="pt-BR" sz="1200" dirty="0" smtClean="0"/>
              <a:t>Felipe Lunkes, 2017</a:t>
            </a:r>
            <a:endParaRPr lang="pt-BR" sz="1200" dirty="0"/>
          </a:p>
        </p:txBody>
      </p:sp>
      <p:pic>
        <p:nvPicPr>
          <p:cNvPr id="1026" name="Picture 2" descr="C:\Users\felipe.lunkes\Downloads\IMG-20170629-WA0006.jpeg"/>
          <p:cNvPicPr>
            <a:picLocks noChangeAspect="1" noChangeArrowheads="1"/>
          </p:cNvPicPr>
          <p:nvPr/>
        </p:nvPicPr>
        <p:blipFill>
          <a:blip r:embed="rId3"/>
          <a:srcRect l="5113" r="10429"/>
          <a:stretch>
            <a:fillRect/>
          </a:stretch>
        </p:blipFill>
        <p:spPr bwMode="auto">
          <a:xfrm>
            <a:off x="911424" y="1124744"/>
            <a:ext cx="7704856" cy="5131511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82"/>
          <p:cNvSpPr txBox="1"/>
          <p:nvPr/>
        </p:nvSpPr>
        <p:spPr>
          <a:xfrm>
            <a:off x="781920" y="3344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000" rIns="45700" bIns="45000" anchor="t" anchorCtr="0">
            <a:noAutofit/>
          </a:bodyPr>
          <a:lstStyle/>
          <a:p>
            <a: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b="0" strike="noStrike" dirty="0" smtClean="0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Aplicações</a:t>
            </a:r>
            <a:endParaRPr sz="1800" b="0" strike="noStrike" dirty="0">
              <a:solidFill>
                <a:srgbClr val="00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5" name="Imagem 4" descr="Mac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3432" y="1052736"/>
            <a:ext cx="7804456" cy="5207035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8976320" y="2852936"/>
            <a:ext cx="302433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000" dirty="0" smtClean="0"/>
              <a:t>Windows 8.1 sendo executado em máquina virtual sobre </a:t>
            </a:r>
            <a:r>
              <a:rPr lang="pt-BR" sz="2000" dirty="0" err="1" smtClean="0"/>
              <a:t>iBook</a:t>
            </a:r>
            <a:r>
              <a:rPr lang="pt-BR" sz="2000" dirty="0" smtClean="0"/>
              <a:t> G4 (PowerPC G4 1 </a:t>
            </a:r>
            <a:r>
              <a:rPr lang="pt-BR" sz="2000" dirty="0" err="1" smtClean="0"/>
              <a:t>Ghz</a:t>
            </a:r>
            <a:r>
              <a:rPr lang="pt-BR" sz="2000" dirty="0" smtClean="0"/>
              <a:t>).</a:t>
            </a:r>
            <a:endParaRPr lang="pt-BR" sz="2000" dirty="0"/>
          </a:p>
        </p:txBody>
      </p:sp>
      <p:sp>
        <p:nvSpPr>
          <p:cNvPr id="7" name="CaixaDeTexto 6"/>
          <p:cNvSpPr txBox="1"/>
          <p:nvPr/>
        </p:nvSpPr>
        <p:spPr>
          <a:xfrm>
            <a:off x="3503712" y="6309320"/>
            <a:ext cx="28083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/>
              <a:t>Fonte:  </a:t>
            </a:r>
            <a:r>
              <a:rPr lang="pt-BR" sz="1200" dirty="0" err="1" smtClean="0"/>
              <a:t>MacRumors</a:t>
            </a:r>
            <a:r>
              <a:rPr lang="pt-BR" sz="1200" dirty="0" smtClean="0"/>
              <a:t> </a:t>
            </a:r>
            <a:r>
              <a:rPr lang="pt-BR" sz="1200" dirty="0" err="1" smtClean="0"/>
              <a:t>Forum</a:t>
            </a:r>
            <a:r>
              <a:rPr lang="pt-BR" sz="1200" dirty="0" smtClean="0"/>
              <a:t>, 2013</a:t>
            </a:r>
            <a:endParaRPr lang="pt-BR" sz="1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82"/>
          <p:cNvSpPr txBox="1"/>
          <p:nvPr/>
        </p:nvSpPr>
        <p:spPr>
          <a:xfrm>
            <a:off x="781920" y="3344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000" rIns="45700" bIns="45000" anchor="t" anchorCtr="0">
            <a:noAutofit/>
          </a:bodyPr>
          <a:lstStyle/>
          <a:p>
            <a: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b="0" strike="noStrike" dirty="0" smtClean="0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Problemas no uso da arquitetura</a:t>
            </a:r>
            <a:endParaRPr sz="1800" b="0" strike="noStrike" dirty="0">
              <a:solidFill>
                <a:srgbClr val="00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2711624" y="6237312"/>
            <a:ext cx="28083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/>
              <a:t>Fonte:  </a:t>
            </a:r>
            <a:r>
              <a:rPr lang="pt-BR" sz="1200" dirty="0" err="1" smtClean="0"/>
              <a:t>Tecnoblog</a:t>
            </a:r>
            <a:r>
              <a:rPr lang="pt-BR" sz="1200" dirty="0" smtClean="0"/>
              <a:t>, 2009</a:t>
            </a:r>
            <a:endParaRPr lang="pt-BR" sz="12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rcRect l="20734" t="6266" r="41208" b="4324"/>
          <a:stretch>
            <a:fillRect/>
          </a:stretch>
        </p:blipFill>
        <p:spPr bwMode="auto">
          <a:xfrm>
            <a:off x="2135560" y="1196752"/>
            <a:ext cx="3935406" cy="5007952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</p:spPr>
      </p:pic>
      <p:pic>
        <p:nvPicPr>
          <p:cNvPr id="11" name="Imagem 10" descr="4677611-burning-processor-on-motherboard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2104" y="2204864"/>
            <a:ext cx="3960440" cy="2732704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12" name="CaixaDeTexto 11"/>
          <p:cNvSpPr txBox="1"/>
          <p:nvPr/>
        </p:nvSpPr>
        <p:spPr>
          <a:xfrm>
            <a:off x="7680176" y="5013176"/>
            <a:ext cx="28083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 smtClean="0"/>
              <a:t>Fonte:  </a:t>
            </a:r>
            <a:r>
              <a:rPr lang="pt-BR" sz="1200" dirty="0" err="1" smtClean="0"/>
              <a:t>Amiucing</a:t>
            </a:r>
            <a:r>
              <a:rPr lang="pt-BR" sz="1200" dirty="0" smtClean="0"/>
              <a:t>, 2010</a:t>
            </a:r>
            <a:endParaRPr lang="pt-BR" sz="12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82"/>
          <p:cNvSpPr txBox="1"/>
          <p:nvPr/>
        </p:nvSpPr>
        <p:spPr>
          <a:xfrm>
            <a:off x="781920" y="334440"/>
            <a:ext cx="11292840" cy="64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000" rIns="45700" bIns="45000" anchor="t" anchorCtr="0">
            <a:noAutofit/>
          </a:bodyPr>
          <a:lstStyle/>
          <a:p>
            <a:pPr marL="0" marR="0" lvl="0" indent="0" algn="l" rtl="0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b="0" strike="noStrike" dirty="0" smtClean="0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Problemas </a:t>
            </a:r>
            <a:r>
              <a:rPr lang="pt-BR" sz="3200" dirty="0" smtClean="0">
                <a:solidFill>
                  <a:srgbClr val="191B0E"/>
                </a:solidFill>
              </a:rPr>
              <a:t>no uso da</a:t>
            </a:r>
            <a:r>
              <a:rPr lang="pt-BR" sz="3200" b="0" strike="noStrike" dirty="0" smtClean="0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pt-BR" sz="3200" b="0" strike="noStrike" dirty="0" smtClean="0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arquitetura </a:t>
            </a:r>
            <a:endParaRPr sz="1800" b="0" strike="noStrike" dirty="0">
              <a:solidFill>
                <a:srgbClr val="00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8" name="Google Shape;342;p82"/>
          <p:cNvSpPr txBox="1"/>
          <p:nvPr/>
        </p:nvSpPr>
        <p:spPr>
          <a:xfrm>
            <a:off x="3863752" y="2060848"/>
            <a:ext cx="8064896" cy="2592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000" rIns="45700" bIns="45000" anchor="t" anchorCtr="0">
            <a:noAutofit/>
          </a:bodyPr>
          <a:lstStyle/>
          <a:p>
            <a:pPr marL="258839" marR="0" lvl="0" indent="-258480" algn="l" rtl="0">
              <a:lnSpc>
                <a:spcPct val="776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Char char="•"/>
            </a:pPr>
            <a:r>
              <a:rPr lang="pt-BR" sz="3000" b="0" strike="noStrik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355 W de potência (PowerPC G5) contra 33 W (Intel Core Duo);</a:t>
            </a:r>
          </a:p>
          <a:p>
            <a:pPr marL="258839" marR="0" lvl="0" indent="-258480" algn="l" rtl="0">
              <a:lnSpc>
                <a:spcPct val="776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Char char="•"/>
            </a:pPr>
            <a:endParaRPr sz="3000" b="0" strike="noStrike" dirty="0">
              <a:solidFill>
                <a:srgbClr val="191B0E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58839" marR="0" lvl="0" indent="-258480" algn="l" rtl="0">
              <a:lnSpc>
                <a:spcPct val="776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Char char="•"/>
            </a:pPr>
            <a:r>
              <a:rPr lang="pt-BR" sz="3000" strike="noStrik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Transistores de 90 </a:t>
            </a:r>
            <a:r>
              <a:rPr lang="pt-BR" sz="3000" strike="noStrike" dirty="0" err="1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nm</a:t>
            </a:r>
            <a:r>
              <a:rPr lang="pt-BR" sz="3000" strike="noStrik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;</a:t>
            </a:r>
          </a:p>
          <a:p>
            <a:pPr marL="258839" marR="0" lvl="0" indent="-258480" algn="l" rtl="0">
              <a:lnSpc>
                <a:spcPct val="776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Char char="•"/>
            </a:pPr>
            <a:endParaRPr lang="pt-BR" sz="3000" dirty="0" smtClean="0"/>
          </a:p>
          <a:p>
            <a:pPr marL="258839" marR="0" lvl="0" indent="-258480" algn="l" rtl="0">
              <a:lnSpc>
                <a:spcPct val="776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Char char="•"/>
            </a:pPr>
            <a:r>
              <a:rPr lang="pt-BR" sz="3000" strike="noStrik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Demora na miniaturização dos transistores;</a:t>
            </a:r>
          </a:p>
          <a:p>
            <a:pPr marL="258839" marR="0" lvl="0" indent="-258480" algn="l" rtl="0">
              <a:lnSpc>
                <a:spcPct val="776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</a:pPr>
            <a:r>
              <a:rPr lang="pt-BR" sz="3000" b="1" strike="noStrik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3000" b="0" strike="noStrike" dirty="0">
              <a:solidFill>
                <a:srgbClr val="191B0E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58839" marR="0" lvl="0" indent="-258480" algn="l" rtl="0">
              <a:lnSpc>
                <a:spcPct val="776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Char char="•"/>
            </a:pPr>
            <a:r>
              <a:rPr lang="pt-BR" sz="3000" b="0" strike="noStrike" dirty="0" smtClean="0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Problemas na fabricação dos componentes;</a:t>
            </a:r>
            <a:endParaRPr sz="3000" b="0" strike="noStrike" dirty="0">
              <a:solidFill>
                <a:srgbClr val="191B0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Seta para baixo 3"/>
          <p:cNvSpPr/>
          <p:nvPr/>
        </p:nvSpPr>
        <p:spPr>
          <a:xfrm>
            <a:off x="1991544" y="1628800"/>
            <a:ext cx="1152128" cy="4464496"/>
          </a:xfrm>
          <a:prstGeom prst="downArrow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</TotalTime>
  <Words>910</Words>
  <Application>Microsoft Office PowerPoint</Application>
  <PresentationFormat>Personalizar</PresentationFormat>
  <Paragraphs>166</Paragraphs>
  <Slides>31</Slides>
  <Notes>31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6</vt:i4>
      </vt:variant>
      <vt:variant>
        <vt:lpstr>Títulos de slides</vt:lpstr>
      </vt:variant>
      <vt:variant>
        <vt:i4>31</vt:i4>
      </vt:variant>
    </vt:vector>
  </HeadingPairs>
  <TitlesOfParts>
    <vt:vector size="41" baseType="lpstr">
      <vt:lpstr>Arial</vt:lpstr>
      <vt:lpstr>Source Sans Pro</vt:lpstr>
      <vt:lpstr>Helvetica Neue</vt:lpstr>
      <vt:lpstr>Noto Sans Symbols</vt:lpstr>
      <vt:lpstr>Office Theme</vt:lpstr>
      <vt:lpstr>Office Theme</vt:lpstr>
      <vt:lpstr>Office Theme</vt:lpstr>
      <vt:lpstr>Office Theme</vt:lpstr>
      <vt:lpstr>Office Theme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cp:lastModifiedBy>felipe.lunkes</cp:lastModifiedBy>
  <cp:revision>83</cp:revision>
  <dcterms:modified xsi:type="dcterms:W3CDTF">2018-09-10T18:31:12Z</dcterms:modified>
</cp:coreProperties>
</file>